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4" r:id="rId3"/>
    <p:sldId id="258" r:id="rId4"/>
    <p:sldId id="277" r:id="rId5"/>
    <p:sldId id="270" r:id="rId6"/>
    <p:sldId id="292" r:id="rId7"/>
    <p:sldId id="296" r:id="rId8"/>
    <p:sldId id="293" r:id="rId9"/>
    <p:sldId id="287" r:id="rId10"/>
    <p:sldId id="295" r:id="rId11"/>
    <p:sldId id="299" r:id="rId12"/>
    <p:sldId id="300" r:id="rId13"/>
    <p:sldId id="301" r:id="rId14"/>
    <p:sldId id="302" r:id="rId15"/>
    <p:sldId id="304" r:id="rId16"/>
    <p:sldId id="303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6F61470-C771-4C7A-8A40-FCF7E4E06014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444546"/>
            <a:ext cx="5558801" cy="3637020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B6F33D8E-ADBF-4EA4-AFCA-E5C322DA2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5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95946E-4169-4166-AB37-B20E78106278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FE000E-2C05-453A-B60C-484BA9BABB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larson@bbha.org" TargetMode="External"/><Relationship Id="rId2" Type="http://schemas.openxmlformats.org/officeDocument/2006/relationships/hyperlink" Target="mailto:bakelkok@bbha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trangmoe@bbh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BBHA Housing Report to the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Tribes of Bristol Bay, March 23,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49419"/>
            <a:ext cx="3352800" cy="1291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82565"/>
            <a:ext cx="1033463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334000"/>
            <a:ext cx="742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3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by Senator Dan Sullivan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29200" y="2679192"/>
            <a:ext cx="343814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Senator Dan Sullivan contacted BBHA to tour the Dave McClure Subdivision on Waskey Road and the Forest View Low Income Housing Tax Credit Apartments.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199" y="1905000"/>
            <a:ext cx="4953000" cy="3931444"/>
          </a:xfrm>
        </p:spPr>
      </p:pic>
    </p:spTree>
    <p:extLst>
      <p:ext uri="{BB962C8B-B14F-4D97-AF65-F5344CB8AC3E}">
        <p14:creationId xmlns:p14="http://schemas.microsoft.com/office/powerpoint/2010/main" val="265796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FD71-4749-48FC-812D-1EBBCA8E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for Sub – Recipient Agreement: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859D7-9190-4078-B2D6-453819A6A8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 of current clean Audit with no exceptions / findings OR Annual Certification of Financial Management by CPA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1BD8C-4D0E-43F9-BE75-60D32841FD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822192" cy="406908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Proof of Theft or Embezzlement Coverage to cover the 3 years worth of NAHASDA funds available to the tribe.</a:t>
            </a:r>
          </a:p>
        </p:txBody>
      </p:sp>
    </p:spTree>
    <p:extLst>
      <p:ext uri="{BB962C8B-B14F-4D97-AF65-F5344CB8AC3E}">
        <p14:creationId xmlns:p14="http://schemas.microsoft.com/office/powerpoint/2010/main" val="313892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6116-BBA3-4C20-ACBD-023652D9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OMB &amp; Sub-Recipient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9383-9A21-4F31-83B0-0FA7CEEC20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Ledger Detail is required to back up every reimbursement request.</a:t>
            </a:r>
          </a:p>
        </p:txBody>
      </p:sp>
      <p:pic>
        <p:nvPicPr>
          <p:cNvPr id="6" name="Content Placeholder 5" descr="A picture containing snow, outdoor, tree, sky&#10;&#10;Description automatically generated">
            <a:extLst>
              <a:ext uri="{FF2B5EF4-FFF2-40B4-BE49-F238E27FC236}">
                <a16:creationId xmlns:a16="http://schemas.microsoft.com/office/drawing/2014/main" id="{4DE52737-4E43-4859-A74E-55ED57C8AD8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35979"/>
            <a:ext cx="3822700" cy="2533904"/>
          </a:xfrm>
        </p:spPr>
      </p:pic>
    </p:spTree>
    <p:extLst>
      <p:ext uri="{BB962C8B-B14F-4D97-AF65-F5344CB8AC3E}">
        <p14:creationId xmlns:p14="http://schemas.microsoft.com/office/powerpoint/2010/main" val="191407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01E5-FB54-4D6B-9B9E-6091525B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 Requires Sub-Recipients to do Self-Monitoring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04744-C28E-491E-9483-91161B82F7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5" y="2057400"/>
            <a:ext cx="3822192" cy="426720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Tribal Self-Monitoring must be turned into BBHA before getting New MOA or Reimbursements each year.</a:t>
            </a:r>
          </a:p>
        </p:txBody>
      </p:sp>
      <p:pic>
        <p:nvPicPr>
          <p:cNvPr id="6" name="Content Placeholder 5" descr="A picture containing bird of prey, bird, outdoor, eagle&#10;&#10;Description automatically generated">
            <a:extLst>
              <a:ext uri="{FF2B5EF4-FFF2-40B4-BE49-F238E27FC236}">
                <a16:creationId xmlns:a16="http://schemas.microsoft.com/office/drawing/2014/main" id="{C1E0F492-CBBF-4703-8527-47E7B4D119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0447"/>
            <a:ext cx="3822700" cy="3304968"/>
          </a:xfrm>
        </p:spPr>
      </p:pic>
    </p:spTree>
    <p:extLst>
      <p:ext uri="{BB962C8B-B14F-4D97-AF65-F5344CB8AC3E}">
        <p14:creationId xmlns:p14="http://schemas.microsoft.com/office/powerpoint/2010/main" val="136146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A3E4-CD36-49C2-9BC8-B4A584CE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www.bristolbayhousingauthority.org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BB5B09-F0E8-4EFF-A154-9A7BA055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apply for services: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F8590-44C2-4A72-96AA-57602B56A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BBHA has a new website with applications for housing &amp; apartments as well as tribal forms needed for NAHASDA.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52ADD4B-4511-4CE3-9D05-CD8FD0896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Affordable Housing</a:t>
            </a:r>
          </a:p>
        </p:txBody>
      </p:sp>
      <p:pic>
        <p:nvPicPr>
          <p:cNvPr id="10" name="Content Placeholder 9" descr="A picture containing outdoor, building, mountain, house&#10;&#10;Description automatically generated">
            <a:extLst>
              <a:ext uri="{FF2B5EF4-FFF2-40B4-BE49-F238E27FC236}">
                <a16:creationId xmlns:a16="http://schemas.microsoft.com/office/drawing/2014/main" id="{97D16B13-13F1-46A4-B7A7-0978C431F3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2" r="8032" b="-3"/>
          <a:stretch/>
        </p:blipFill>
        <p:spPr>
          <a:xfrm>
            <a:off x="4645025" y="3429000"/>
            <a:ext cx="3822192" cy="2697163"/>
          </a:xfrm>
          <a:noFill/>
        </p:spPr>
      </p:pic>
    </p:spTree>
    <p:extLst>
      <p:ext uri="{BB962C8B-B14F-4D97-AF65-F5344CB8AC3E}">
        <p14:creationId xmlns:p14="http://schemas.microsoft.com/office/powerpoint/2010/main" val="130966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A6A1-D6E4-4ECD-8C36-39397E07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BBHA New Development Remaining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1C80-8533-4842-9417-74CEE74ADE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Naknek 2024-2025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Chignik Lagoon 2025-2026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Dillingham/Curyung 2026-2027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Clarks Point 2027-2028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Koliganek 2028-2029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5C6CD-3B58-4425-B8BA-591E61DBCD0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2026, BBHA will contact villages to submit for bonus points for New Development including: Land with good soils secured, electrical distribution nearby, able to connect to water and sewer. HUD’s formula data each year will otherwise position the village for housing.</a:t>
            </a:r>
          </a:p>
        </p:txBody>
      </p:sp>
    </p:spTree>
    <p:extLst>
      <p:ext uri="{BB962C8B-B14F-4D97-AF65-F5344CB8AC3E}">
        <p14:creationId xmlns:p14="http://schemas.microsoft.com/office/powerpoint/2010/main" val="204237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ADDD-D2AE-4E86-9D0C-7F4A4821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further assistance: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08FD4-B052-46EA-9210-5F47FF6E72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Brenda Akelkok, Executive Director </a:t>
            </a:r>
            <a:r>
              <a:rPr lang="en-US" dirty="0">
                <a:hlinkClick r:id="rId2"/>
              </a:rPr>
              <a:t>bakelkok@bbha.org</a:t>
            </a:r>
            <a:endParaRPr lang="en-US" dirty="0"/>
          </a:p>
          <a:p>
            <a:r>
              <a:rPr lang="en-US" dirty="0"/>
              <a:t>Emil Larson, Deputy Director, </a:t>
            </a:r>
            <a:r>
              <a:rPr lang="en-US" dirty="0">
                <a:hlinkClick r:id="rId3"/>
              </a:rPr>
              <a:t>elarson@bbha.org</a:t>
            </a:r>
            <a:endParaRPr lang="en-US" dirty="0"/>
          </a:p>
          <a:p>
            <a:r>
              <a:rPr lang="en-US" dirty="0"/>
              <a:t>Amanda Trangmoe, Chief Financial Officer, </a:t>
            </a:r>
            <a:r>
              <a:rPr lang="en-US" dirty="0">
                <a:hlinkClick r:id="rId4"/>
              </a:rPr>
              <a:t>atrangmoe@bbha.org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6272E-052A-4613-A162-B3597A50418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Bristol Bay Housing Authority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P.O. Box 50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Dillingham, AK 99576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(907)842-5956</a:t>
            </a:r>
          </a:p>
        </p:txBody>
      </p:sp>
    </p:spTree>
    <p:extLst>
      <p:ext uri="{BB962C8B-B14F-4D97-AF65-F5344CB8AC3E}">
        <p14:creationId xmlns:p14="http://schemas.microsoft.com/office/powerpoint/2010/main" val="268519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NAHASDA Reauthorization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905000"/>
            <a:ext cx="3822192" cy="4221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Senator Murkowski has introduced a very good version of a Bill for NAHASDA Reauthorization in the Senate. Please thank her and ask Representative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Peltola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help get it passed in the House.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42" y="3532173"/>
            <a:ext cx="2622665" cy="1741516"/>
          </a:xfrm>
        </p:spPr>
      </p:pic>
    </p:spTree>
    <p:extLst>
      <p:ext uri="{BB962C8B-B14F-4D97-AF65-F5344CB8AC3E}">
        <p14:creationId xmlns:p14="http://schemas.microsoft.com/office/powerpoint/2010/main" val="328634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Omni-Bus Spending Bill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1981200"/>
            <a:ext cx="3822192" cy="4145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 should have the 2023 Indian Housing Block Contract to us by late April or early May after which BBHA can start 2023 MOA’s for the tribes.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23" y="2878931"/>
            <a:ext cx="2356104" cy="3048000"/>
          </a:xfrm>
        </p:spPr>
      </p:pic>
    </p:spTree>
    <p:extLst>
      <p:ext uri="{BB962C8B-B14F-4D97-AF65-F5344CB8AC3E}">
        <p14:creationId xmlns:p14="http://schemas.microsoft.com/office/powerpoint/2010/main" val="246326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Indian Housing Block Grant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371600"/>
            <a:ext cx="3822192" cy="4754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BBHA has submitted eight grants with Manokotak Village Council to build up to 10 homes in Manokotak. There are 53 families on the waiting list.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3340894"/>
            <a:ext cx="3810000" cy="2124075"/>
          </a:xfrm>
        </p:spPr>
      </p:pic>
    </p:spTree>
    <p:extLst>
      <p:ext uri="{BB962C8B-B14F-4D97-AF65-F5344CB8AC3E}">
        <p14:creationId xmlns:p14="http://schemas.microsoft.com/office/powerpoint/2010/main" val="153096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AHFC Housing Supplemental Grant &amp; Weatherization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3822192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Alaska is only funding Bristol Bay to get 2 homes weatherized a year now.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76932"/>
            <a:ext cx="3822700" cy="2651998"/>
          </a:xfrm>
        </p:spPr>
      </p:pic>
    </p:spTree>
    <p:extLst>
      <p:ext uri="{BB962C8B-B14F-4D97-AF65-F5344CB8AC3E}">
        <p14:creationId xmlns:p14="http://schemas.microsoft.com/office/powerpoint/2010/main" val="306449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2022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4117847" cy="5257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Homes being modernized in Twin Hills and Port Heiden.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of 1937 Act Housing and Insurance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families moved into new homes in Kokhanok 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homes being built in Manokotak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homes to be rehabbed in Levelock &amp; 2 in Nondalton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Insurance to rebuild a home that burned down in Levelock.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371600"/>
            <a:ext cx="3822192" cy="51480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Tribal Flow Thru Programs for rehab, Crime Prevention, Youth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Tribal Flow Thru Vouchers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Tenant based rental assistance 9 multi-family properties &amp; MEAL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Raising balance of funds to build 4 duplexes in South Naknek to replace fire burn of Taiga View West.</a:t>
            </a:r>
          </a:p>
        </p:txBody>
      </p:sp>
    </p:spTree>
    <p:extLst>
      <p:ext uri="{BB962C8B-B14F-4D97-AF65-F5344CB8AC3E}">
        <p14:creationId xmlns:p14="http://schemas.microsoft.com/office/powerpoint/2010/main" val="323444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Rescue Plan IHP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828800"/>
            <a:ext cx="3822192" cy="429768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Hire 10 village-based workers to help get BIA HIP applications done &amp; housing needs survey.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funding for the Manokotak homes as grant leverage.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5 acres in Dillingham for New Development upcoming.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 operating costs region-wide at low-income apartments and duplexes.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Meth and Fentanyl Remediation at Apartments as it occurs.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90700"/>
            <a:ext cx="3822700" cy="2624462"/>
          </a:xfrm>
        </p:spPr>
      </p:pic>
    </p:spTree>
    <p:extLst>
      <p:ext uri="{BB962C8B-B14F-4D97-AF65-F5344CB8AC3E}">
        <p14:creationId xmlns:p14="http://schemas.microsoft.com/office/powerpoint/2010/main" val="419104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Marrulut Eniit Assisted Living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514600"/>
            <a:ext cx="4270375" cy="36576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MEAL Board reviewing options for sale of building &amp; to dissolve as a non-profit.</a:t>
            </a:r>
          </a:p>
        </p:txBody>
      </p:sp>
    </p:spTree>
    <p:extLst>
      <p:ext uri="{BB962C8B-B14F-4D97-AF65-F5344CB8AC3E}">
        <p14:creationId xmlns:p14="http://schemas.microsoft.com/office/powerpoint/2010/main" val="262018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Construction through 2027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Manokotak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Naknek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Chignik Lagoon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Curyung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Clarks Point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Koliganek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7797"/>
            <a:ext cx="3822700" cy="2150268"/>
          </a:xfrm>
        </p:spPr>
      </p:pic>
    </p:spTree>
    <p:extLst>
      <p:ext uri="{BB962C8B-B14F-4D97-AF65-F5344CB8AC3E}">
        <p14:creationId xmlns:p14="http://schemas.microsoft.com/office/powerpoint/2010/main" val="2793301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2273</TotalTime>
  <Words>596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Candara</vt:lpstr>
      <vt:lpstr>Symbol</vt:lpstr>
      <vt:lpstr>Times New Roman</vt:lpstr>
      <vt:lpstr>Waveform</vt:lpstr>
      <vt:lpstr>BBHA Housing Report to the</vt:lpstr>
      <vt:lpstr>NAHASDA Reauthorization</vt:lpstr>
      <vt:lpstr>2023 Omni-Bus Spending Bill</vt:lpstr>
      <vt:lpstr>Indian Housing Block Grant</vt:lpstr>
      <vt:lpstr>AHFC Housing Supplemental Grant &amp; Weatherization</vt:lpstr>
      <vt:lpstr>2022 Activity</vt:lpstr>
      <vt:lpstr>American Rescue Plan IHP</vt:lpstr>
      <vt:lpstr>Marrulut Eniit Assisted Living</vt:lpstr>
      <vt:lpstr>Home Construction through 2027</vt:lpstr>
      <vt:lpstr>Visit by Senator Dan Sullivan</vt:lpstr>
      <vt:lpstr>Conditions for Sub – Recipient Agreement:</vt:lpstr>
      <vt:lpstr>OMB &amp; Sub-Recipient Monitoring</vt:lpstr>
      <vt:lpstr>HUD Requires Sub-Recipients to do Self-Monitoring</vt:lpstr>
      <vt:lpstr>www.bristolbayhousingauthority.org</vt:lpstr>
      <vt:lpstr>BBHA New Development Remaining Schedule</vt:lpstr>
      <vt:lpstr>For further assistance: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Akelkok</dc:creator>
  <cp:lastModifiedBy>Brenda Akelkok</cp:lastModifiedBy>
  <cp:revision>229</cp:revision>
  <cp:lastPrinted>2022-03-10T00:08:08Z</cp:lastPrinted>
  <dcterms:created xsi:type="dcterms:W3CDTF">2014-04-21T17:22:29Z</dcterms:created>
  <dcterms:modified xsi:type="dcterms:W3CDTF">2023-03-21T22:05:51Z</dcterms:modified>
</cp:coreProperties>
</file>