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997700" cy="92837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XbCYf+jhLEdpPz5n0dp92hoo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3963744" y="0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1c700de1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21c700de18_1_9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300" cy="4177800"/>
          </a:xfrm>
          <a:prstGeom prst="rect">
            <a:avLst/>
          </a:prstGeom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21c700de18_1_9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400" cy="464100"/>
          </a:xfrm>
          <a:prstGeom prst="rect">
            <a:avLst/>
          </a:prstGeom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Exact link: http://www.eia.gov/kids/energy.cfm?page=about_home-basics</a:t>
            </a: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sldNum" idx="12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sgoddard01@alaska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kemp6@alask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chemeClr val="dk1"/>
            </a:gs>
          </a:gsLst>
          <a:lin ang="54007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-15922" y="188105"/>
            <a:ext cx="9144000" cy="129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UAF’s Sustainable Energy Program</a:t>
            </a:r>
            <a:b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 Education and Research Highlights -</a:t>
            </a:r>
            <a:endParaRPr sz="2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0" y="2575785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Chandler kemp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ckemp6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@alaska.edu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-15922" y="170799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</a:rPr>
              <a:t>Eric Goddard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esgoddard01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@alaska.edu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-15922" y="5837411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</a:rPr>
              <a:t>Bristol Bay Sustainability Conference, March 23, 2023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9625" y="3646136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UAF Sustainable Energy OE</a:t>
            </a: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381000" y="1371600"/>
            <a:ext cx="76962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Design of renewable energy systems on grid / off grid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Energy consumption behavior of students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Evaluating ventilation options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Feasibility of solar energy in Alaska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Reducing energy use in hospitals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Carbon footprint of locally grown vs. imported food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Energy efficiency of fishing vessels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An invention in heat recovery ventilation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Feasibility of new battery technologies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LED lighting retrofits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buildings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4134848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1c700de18_1_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What can we do for you?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93" name="Google Shape;193;g221c700de18_1_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Facilitate locally relevant trainings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Aid in grant development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>
                <a:solidFill>
                  <a:schemeClr val="lt1"/>
                </a:solidFill>
              </a:rPr>
              <a:t>consultation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</a:pPr>
            <a:r>
              <a:rPr lang="en-US">
                <a:solidFill>
                  <a:schemeClr val="lt1"/>
                </a:solidFill>
              </a:rPr>
              <a:t>partnership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Assist with community outreach and educational initiatives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Facility access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>
                <a:solidFill>
                  <a:schemeClr val="lt1"/>
                </a:solidFill>
              </a:rPr>
              <a:t>Research development and implementation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457200" y="4945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Please contact us with suggestions, questions or requests!</a:t>
            </a:r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457200" y="2332037"/>
            <a:ext cx="8229600" cy="361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Eric Goddard:         </a:t>
            </a:r>
            <a:r>
              <a:rPr lang="en-US" sz="2800" u="sng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esgoddard01@alaska.edu</a:t>
            </a:r>
            <a:endParaRPr sz="280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Chandler Kemp:      </a:t>
            </a:r>
            <a:r>
              <a:rPr lang="en-US" sz="2800" u="sng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ckemp6@alaska.edu</a:t>
            </a:r>
            <a:r>
              <a:rPr lang="en-US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280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UAF Bristol Bay Campus: 1-800-478-5109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en-US" sz="28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https://www.uaf.edu/bbc/academics/sustainable-energy/index.php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 Narrow"/>
              <a:buNone/>
            </a:pPr>
            <a:r>
              <a:rPr lang="en-US" sz="4000" u="sng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 is “</a:t>
            </a:r>
            <a:r>
              <a:rPr lang="en-US" sz="40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en-US" sz="4000" u="sng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 energy”?</a:t>
            </a:r>
            <a:endParaRPr sz="4000" u="sng">
              <a:solidFill>
                <a:srgbClr val="FFFF00"/>
              </a:solidFill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219201" y="1066800"/>
            <a:ext cx="6553199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sng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3200" b="1" i="0" u="sng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57200" y="1828800"/>
            <a:ext cx="7996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Energy that is </a:t>
            </a:r>
            <a:r>
              <a:rPr lang="en-US" sz="2800" b="1" i="1" u="sng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produced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and </a:t>
            </a:r>
            <a:r>
              <a:rPr lang="en-US" sz="2800" b="1" i="1" u="sng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used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in a sustainable way, i.e. in a way that can </a:t>
            </a:r>
            <a:r>
              <a:rPr lang="en-US" sz="28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persist without exhausting resources or degrading the environment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28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3" name="Google Shape;103;p2" descr="C:\Users\cochambers\AppData\Local\Microsoft\Windows\Temporary Internet Files\Content.IE5\OC685IAR\MP900442754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810000"/>
            <a:ext cx="1709928" cy="260908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328" y="3623782"/>
            <a:ext cx="3700275" cy="27770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ADA047-BEAD-CDCA-C02C-6016CB3573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03" r="13348"/>
          <a:stretch/>
        </p:blipFill>
        <p:spPr>
          <a:xfrm>
            <a:off x="6477003" y="3804750"/>
            <a:ext cx="1709929" cy="259080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838200" y="921834"/>
            <a:ext cx="7391400" cy="5097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39200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 Narrow"/>
              <a:buNone/>
            </a:pPr>
            <a:r>
              <a:rPr lang="en-US" sz="3600" u="sng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How do we get closer to energy sustainability?</a:t>
            </a:r>
            <a:br>
              <a:rPr lang="en-US" sz="36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3600">
              <a:solidFill>
                <a:srgbClr val="FFFF00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81000" y="1038225"/>
            <a:ext cx="7934325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sng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09600" y="2209800"/>
            <a:ext cx="814863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Reduce consumption of fossil fuels through:</a:t>
            </a:r>
            <a:endParaRPr sz="2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	   Energy Efficiency</a:t>
            </a: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68663" y="5041925"/>
            <a:ext cx="799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	              Renewable Energy</a:t>
            </a:r>
            <a:endParaRPr/>
          </a:p>
        </p:txBody>
      </p:sp>
      <p:pic>
        <p:nvPicPr>
          <p:cNvPr id="122" name="Google Shape;122;p4" descr="C:\Users\fttm1\AppData\Local\Microsoft\Windows\Temporary Internet Files\Content.IE5\ZQL6DJ5S\MCj0434930000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562" y="3010019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C:\Users\fttm1\AppData\Local\Microsoft\Windows\Temporary Internet Files\Content.IE5\MFZ8RSCK\MCj04401150000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9325" y="4824854"/>
            <a:ext cx="902725" cy="11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5700" y="3037525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1956" y="3014426"/>
            <a:ext cx="1109450" cy="11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5413" y="4562775"/>
            <a:ext cx="1990425" cy="19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UAF Sustainable Energy</a:t>
            </a:r>
            <a:b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Occupational Endorsement</a:t>
            </a:r>
            <a:endParaRPr sz="32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381000" y="1371600"/>
            <a:ext cx="8458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Latest version approved in Fall  2012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12 credits minimum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Required core (6 cr) + electives (6 cr minimum)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Offers distance and in-person delivery options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300" y="3093900"/>
            <a:ext cx="4815601" cy="36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UAF Sustainable Energy OE</a:t>
            </a:r>
            <a:endParaRPr sz="4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228600" y="990600"/>
            <a:ext cx="86868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5425" marR="0" lvl="0" indent="-2254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 credits of required courses: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●"/>
            </a:pPr>
            <a:r>
              <a:rPr lang="en-US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DEVM F105 or CTT F106 or TTCH F131 – basic math course (3 cr.)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●"/>
            </a:pPr>
            <a:r>
              <a:rPr lang="en-US" sz="18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F220 – Intro to Sustainable Energy (3 cr.)**</a:t>
            </a:r>
            <a:endParaRPr/>
          </a:p>
          <a:p>
            <a:pPr marL="225425" marR="0" lvl="0" indent="-225425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5425" marR="0" lvl="0" indent="-2254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 credits (minimum) of electives: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Any one of our technology or ENVI related classes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F170 - Basics of Solar Energy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F120 - Home Energy Basics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F173 - Small Wind Systems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F175 - Introduction to Biomass Energy Systems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F174 - Basics of Heat Pump Systems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F255 - Climate Change and Alaska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F193 - Hydropower: Communities, Energy and Environment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Special Topics Courses 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■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F250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■"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 F150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1874" y="5933273"/>
            <a:ext cx="829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Sustainable Energy Courses</a:t>
            </a:r>
            <a:b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Topics Areas Covered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228600" y="1447800"/>
            <a:ext cx="76200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Residential Energy Assessment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School Building Energy Audit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Passive House / Energy Efficient Construction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Ventilation and Energy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Wind Energy Development</a:t>
            </a:r>
            <a:endParaRPr/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Solar Power Training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○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Technicians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○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Instructors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Hydroelectric Power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Climate Change and Alaska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●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Environmental Sciences</a:t>
            </a: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100" y="3153376"/>
            <a:ext cx="3666299" cy="27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01063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Educational Tools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914400" y="3810000"/>
            <a:ext cx="33528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</a:t>
            </a:r>
            <a:r>
              <a:rPr lang="en-U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Solar PV system                       </a:t>
            </a:r>
            <a:endParaRPr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1651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1651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84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165100" algn="l" rtl="0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304800" y="6248400"/>
            <a:ext cx="27559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Heat Pumps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1" name="Google Shape;161;p8" descr="IMG_01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4419600"/>
            <a:ext cx="2438400" cy="1828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2" name="Google Shape;162;p8"/>
          <p:cNvSpPr/>
          <p:nvPr/>
        </p:nvSpPr>
        <p:spPr>
          <a:xfrm>
            <a:off x="4953000" y="3810000"/>
            <a:ext cx="35052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Passive House model</a:t>
            </a:r>
            <a:endParaRPr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066800"/>
            <a:ext cx="3034998" cy="2750347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4" name="Google Shape;164;p8"/>
          <p:cNvSpPr txBox="1"/>
          <p:nvPr/>
        </p:nvSpPr>
        <p:spPr>
          <a:xfrm>
            <a:off x="3352800" y="6248400"/>
            <a:ext cx="3048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Solar/Wind Hybrid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5" name="Google Shape;165;p8" descr="Q:\Pictures\My Pictures\Salmon Camp\Salmon Camp 2010\101NIKON\DSCN01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4495800"/>
            <a:ext cx="2270953" cy="1792466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8"/>
          <p:cNvSpPr txBox="1"/>
          <p:nvPr/>
        </p:nvSpPr>
        <p:spPr>
          <a:xfrm>
            <a:off x="6477000" y="6324600"/>
            <a:ext cx="2438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Bike Generator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00" y="1338263"/>
            <a:ext cx="3293507" cy="247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402137"/>
            <a:ext cx="2270893" cy="169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UAF Sustainable Energy OE</a:t>
            </a:r>
            <a:b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- Current Status -</a:t>
            </a:r>
            <a:endParaRPr sz="2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266298" y="996345"/>
            <a:ext cx="76962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How is this Occupational Endorsement being used: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 a starting point towards another degree</a:t>
            </a:r>
            <a:b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0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(e.g. Interdisciplinary AAS in Sustainable Energy)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As an add-on to a different degree</a:t>
            </a:r>
            <a:b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0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(e.g. BS in Electrical Engineering with an OE in Sustainable Energy)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help people in their current job</a:t>
            </a:r>
            <a:b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0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(e.g. school principal, campus director, grant writer)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obtain a new job</a:t>
            </a:r>
            <a:b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0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(e.g. solar installer, energy auditor)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To reduce personal energy use and energy bills</a:t>
            </a:r>
            <a:br>
              <a:rPr lang="en-US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lang="en-US" sz="2000" i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(added benefit for program participants)</a:t>
            </a:r>
            <a:endParaRPr sz="2000" i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9" descr="C:\Users\fttm1\AppData\Local\Microsoft\Windows\Temporary Internet Files\Content.IE5\QBRHBFBQ\MP900422590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0351" y="4126025"/>
            <a:ext cx="2209800" cy="14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On-screen Show (4:3)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Arial Narrow</vt:lpstr>
      <vt:lpstr>Office Theme</vt:lpstr>
      <vt:lpstr>UAF’s Sustainable Energy Program - Education and Research Highlights -</vt:lpstr>
      <vt:lpstr>What  is “sustainable energy”?</vt:lpstr>
      <vt:lpstr>PowerPoint Presentation</vt:lpstr>
      <vt:lpstr>How do we get closer to energy sustainability? </vt:lpstr>
      <vt:lpstr>UAF Sustainable Energy Occupational Endorsement</vt:lpstr>
      <vt:lpstr>UAF Sustainable Energy OE</vt:lpstr>
      <vt:lpstr>Sustainable Energy Courses Topics Areas Covered</vt:lpstr>
      <vt:lpstr>Educational Tools</vt:lpstr>
      <vt:lpstr>UAF Sustainable Energy OE - Current Status -</vt:lpstr>
      <vt:lpstr>UAF Sustainable Energy OE</vt:lpstr>
      <vt:lpstr>What can we do for you?</vt:lpstr>
      <vt:lpstr>Please contact us with suggestions, questions or requests!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UAF’s Sustainable Energy Program - Education and Research Highlights -</dc:title>
  <dc:creator>Tomas Marsik</dc:creator>
  <cp:lastModifiedBy>Chandler Kemp</cp:lastModifiedBy>
  <cp:revision>2</cp:revision>
  <dcterms:created xsi:type="dcterms:W3CDTF">2006-08-16T00:00:00Z</dcterms:created>
  <dcterms:modified xsi:type="dcterms:W3CDTF">2023-03-23T18:40:03Z</dcterms:modified>
</cp:coreProperties>
</file>