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515" r:id="rId6"/>
    <p:sldId id="539" r:id="rId7"/>
    <p:sldId id="540" r:id="rId8"/>
    <p:sldId id="516" r:id="rId9"/>
    <p:sldId id="537" r:id="rId10"/>
    <p:sldId id="534" r:id="rId11"/>
    <p:sldId id="535" r:id="rId12"/>
    <p:sldId id="541" r:id="rId13"/>
    <p:sldId id="41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0A932-9C2B-4CC9-850A-3FAD2690A169}" v="1" dt="2023-03-15T22:11:34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3555" autoAdjust="0"/>
  </p:normalViewPr>
  <p:slideViewPr>
    <p:cSldViewPr>
      <p:cViewPr varScale="1">
        <p:scale>
          <a:sx n="107" d="100"/>
          <a:sy n="107" d="100"/>
        </p:scale>
        <p:origin x="13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1746" y="-7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Obrien" userId="96e4d1fd-ca1c-4b7e-b4ea-eb0c6f00287f" providerId="ADAL" clId="{4BDD6E17-56E8-4E08-9129-27ACCAEED953}"/>
    <pc:docChg chg="undo redo custSel addSld delSld modSld sldOrd">
      <pc:chgData name="Erik Obrien" userId="96e4d1fd-ca1c-4b7e-b4ea-eb0c6f00287f" providerId="ADAL" clId="{4BDD6E17-56E8-4E08-9129-27ACCAEED953}" dt="2022-12-01T18:08:59.596" v="4061" actId="6549"/>
      <pc:docMkLst>
        <pc:docMk/>
      </pc:docMkLst>
      <pc:sldChg chg="modSp mod">
        <pc:chgData name="Erik Obrien" userId="96e4d1fd-ca1c-4b7e-b4ea-eb0c6f00287f" providerId="ADAL" clId="{4BDD6E17-56E8-4E08-9129-27ACCAEED953}" dt="2022-11-30T21:16:38.763" v="10" actId="1035"/>
        <pc:sldMkLst>
          <pc:docMk/>
          <pc:sldMk cId="0" sldId="256"/>
        </pc:sldMkLst>
        <pc:spChg chg="mod">
          <ac:chgData name="Erik Obrien" userId="96e4d1fd-ca1c-4b7e-b4ea-eb0c6f00287f" providerId="ADAL" clId="{4BDD6E17-56E8-4E08-9129-27ACCAEED953}" dt="2022-11-30T21:16:38.763" v="10" actId="1035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Erik Obrien" userId="96e4d1fd-ca1c-4b7e-b4ea-eb0c6f00287f" providerId="ADAL" clId="{4BDD6E17-56E8-4E08-9129-27ACCAEED953}" dt="2022-12-01T16:16:11.125" v="4052" actId="20577"/>
        <pc:sldMkLst>
          <pc:docMk/>
          <pc:sldMk cId="219692138" sldId="516"/>
        </pc:sldMkLst>
        <pc:spChg chg="mod">
          <ac:chgData name="Erik Obrien" userId="96e4d1fd-ca1c-4b7e-b4ea-eb0c6f00287f" providerId="ADAL" clId="{4BDD6E17-56E8-4E08-9129-27ACCAEED953}" dt="2022-12-01T16:16:11.125" v="4052" actId="20577"/>
          <ac:spMkLst>
            <pc:docMk/>
            <pc:sldMk cId="219692138" sldId="516"/>
            <ac:spMk id="3" creationId="{1E890B6C-CA30-40CD-95FA-16D9EA50D555}"/>
          </ac:spMkLst>
        </pc:spChg>
      </pc:sldChg>
      <pc:sldChg chg="del">
        <pc:chgData name="Erik Obrien" userId="96e4d1fd-ca1c-4b7e-b4ea-eb0c6f00287f" providerId="ADAL" clId="{4BDD6E17-56E8-4E08-9129-27ACCAEED953}" dt="2022-11-30T21:55:35.978" v="266" actId="47"/>
        <pc:sldMkLst>
          <pc:docMk/>
          <pc:sldMk cId="2835581762" sldId="517"/>
        </pc:sldMkLst>
      </pc:sldChg>
      <pc:sldChg chg="del">
        <pc:chgData name="Erik Obrien" userId="96e4d1fd-ca1c-4b7e-b4ea-eb0c6f00287f" providerId="ADAL" clId="{4BDD6E17-56E8-4E08-9129-27ACCAEED953}" dt="2022-11-30T21:55:42.458" v="267" actId="47"/>
        <pc:sldMkLst>
          <pc:docMk/>
          <pc:sldMk cId="381032134" sldId="518"/>
        </pc:sldMkLst>
      </pc:sldChg>
      <pc:sldChg chg="del">
        <pc:chgData name="Erik Obrien" userId="96e4d1fd-ca1c-4b7e-b4ea-eb0c6f00287f" providerId="ADAL" clId="{4BDD6E17-56E8-4E08-9129-27ACCAEED953}" dt="2022-11-30T21:55:46.032" v="268" actId="47"/>
        <pc:sldMkLst>
          <pc:docMk/>
          <pc:sldMk cId="1563284384" sldId="520"/>
        </pc:sldMkLst>
      </pc:sldChg>
      <pc:sldChg chg="del ord">
        <pc:chgData name="Erik Obrien" userId="96e4d1fd-ca1c-4b7e-b4ea-eb0c6f00287f" providerId="ADAL" clId="{4BDD6E17-56E8-4E08-9129-27ACCAEED953}" dt="2022-11-30T23:38:08.491" v="3538" actId="47"/>
        <pc:sldMkLst>
          <pc:docMk/>
          <pc:sldMk cId="2235633375" sldId="521"/>
        </pc:sldMkLst>
      </pc:sldChg>
      <pc:sldChg chg="del">
        <pc:chgData name="Erik Obrien" userId="96e4d1fd-ca1c-4b7e-b4ea-eb0c6f00287f" providerId="ADAL" clId="{4BDD6E17-56E8-4E08-9129-27ACCAEED953}" dt="2022-11-30T21:55:47.937" v="269" actId="47"/>
        <pc:sldMkLst>
          <pc:docMk/>
          <pc:sldMk cId="1290168375" sldId="525"/>
        </pc:sldMkLst>
      </pc:sldChg>
      <pc:sldChg chg="del">
        <pc:chgData name="Erik Obrien" userId="96e4d1fd-ca1c-4b7e-b4ea-eb0c6f00287f" providerId="ADAL" clId="{4BDD6E17-56E8-4E08-9129-27ACCAEED953}" dt="2022-11-30T21:55:48.660" v="270" actId="47"/>
        <pc:sldMkLst>
          <pc:docMk/>
          <pc:sldMk cId="3313818626" sldId="526"/>
        </pc:sldMkLst>
      </pc:sldChg>
      <pc:sldChg chg="del">
        <pc:chgData name="Erik Obrien" userId="96e4d1fd-ca1c-4b7e-b4ea-eb0c6f00287f" providerId="ADAL" clId="{4BDD6E17-56E8-4E08-9129-27ACCAEED953}" dt="2022-11-30T21:55:51.387" v="272" actId="47"/>
        <pc:sldMkLst>
          <pc:docMk/>
          <pc:sldMk cId="1332679022" sldId="527"/>
        </pc:sldMkLst>
      </pc:sldChg>
      <pc:sldChg chg="modSp mod">
        <pc:chgData name="Erik Obrien" userId="96e4d1fd-ca1c-4b7e-b4ea-eb0c6f00287f" providerId="ADAL" clId="{4BDD6E17-56E8-4E08-9129-27ACCAEED953}" dt="2022-11-30T23:41:51.778" v="3862" actId="15"/>
        <pc:sldMkLst>
          <pc:docMk/>
          <pc:sldMk cId="43823407" sldId="528"/>
        </pc:sldMkLst>
        <pc:spChg chg="mod">
          <ac:chgData name="Erik Obrien" userId="96e4d1fd-ca1c-4b7e-b4ea-eb0c6f00287f" providerId="ADAL" clId="{4BDD6E17-56E8-4E08-9129-27ACCAEED953}" dt="2022-11-30T23:40:02.552" v="3703" actId="20577"/>
          <ac:spMkLst>
            <pc:docMk/>
            <pc:sldMk cId="43823407" sldId="528"/>
            <ac:spMk id="2" creationId="{A87758BA-B116-4CA3-3E70-474644CE76C9}"/>
          </ac:spMkLst>
        </pc:spChg>
        <pc:spChg chg="mod">
          <ac:chgData name="Erik Obrien" userId="96e4d1fd-ca1c-4b7e-b4ea-eb0c6f00287f" providerId="ADAL" clId="{4BDD6E17-56E8-4E08-9129-27ACCAEED953}" dt="2022-11-30T23:41:51.778" v="3862" actId="15"/>
          <ac:spMkLst>
            <pc:docMk/>
            <pc:sldMk cId="43823407" sldId="528"/>
            <ac:spMk id="3" creationId="{0C2D29FB-6094-41D1-C6E9-692CB4FC58F6}"/>
          </ac:spMkLst>
        </pc:spChg>
      </pc:sldChg>
      <pc:sldChg chg="del">
        <pc:chgData name="Erik Obrien" userId="96e4d1fd-ca1c-4b7e-b4ea-eb0c6f00287f" providerId="ADAL" clId="{4BDD6E17-56E8-4E08-9129-27ACCAEED953}" dt="2022-11-30T21:55:49.724" v="271" actId="47"/>
        <pc:sldMkLst>
          <pc:docMk/>
          <pc:sldMk cId="2985902884" sldId="529"/>
        </pc:sldMkLst>
      </pc:sldChg>
      <pc:sldChg chg="modSp new mod">
        <pc:chgData name="Erik Obrien" userId="96e4d1fd-ca1c-4b7e-b4ea-eb0c6f00287f" providerId="ADAL" clId="{4BDD6E17-56E8-4E08-9129-27ACCAEED953}" dt="2022-11-30T23:58:23.335" v="3997" actId="6549"/>
        <pc:sldMkLst>
          <pc:docMk/>
          <pc:sldMk cId="4067000979" sldId="529"/>
        </pc:sldMkLst>
        <pc:spChg chg="mod">
          <ac:chgData name="Erik Obrien" userId="96e4d1fd-ca1c-4b7e-b4ea-eb0c6f00287f" providerId="ADAL" clId="{4BDD6E17-56E8-4E08-9129-27ACCAEED953}" dt="2022-11-30T23:11:35.194" v="1112" actId="20577"/>
          <ac:spMkLst>
            <pc:docMk/>
            <pc:sldMk cId="4067000979" sldId="529"/>
            <ac:spMk id="2" creationId="{BE16F131-AE98-647A-E5A0-E4BA7A6F1346}"/>
          </ac:spMkLst>
        </pc:spChg>
        <pc:spChg chg="mod">
          <ac:chgData name="Erik Obrien" userId="96e4d1fd-ca1c-4b7e-b4ea-eb0c6f00287f" providerId="ADAL" clId="{4BDD6E17-56E8-4E08-9129-27ACCAEED953}" dt="2022-11-30T23:58:23.335" v="3997" actId="6549"/>
          <ac:spMkLst>
            <pc:docMk/>
            <pc:sldMk cId="4067000979" sldId="529"/>
            <ac:spMk id="3" creationId="{99291AD2-6FBB-9647-2AC6-EFE03B756EE7}"/>
          </ac:spMkLst>
        </pc:spChg>
      </pc:sldChg>
      <pc:sldChg chg="add del ord">
        <pc:chgData name="Erik Obrien" userId="96e4d1fd-ca1c-4b7e-b4ea-eb0c6f00287f" providerId="ADAL" clId="{4BDD6E17-56E8-4E08-9129-27ACCAEED953}" dt="2022-11-30T23:37:59.105" v="3537" actId="47"/>
        <pc:sldMkLst>
          <pc:docMk/>
          <pc:sldMk cId="3493724209" sldId="530"/>
        </pc:sldMkLst>
      </pc:sldChg>
      <pc:sldChg chg="modSp new mod">
        <pc:chgData name="Erik Obrien" userId="96e4d1fd-ca1c-4b7e-b4ea-eb0c6f00287f" providerId="ADAL" clId="{4BDD6E17-56E8-4E08-9129-27ACCAEED953}" dt="2022-11-30T23:59:25.797" v="4001" actId="14100"/>
        <pc:sldMkLst>
          <pc:docMk/>
          <pc:sldMk cId="3966918947" sldId="531"/>
        </pc:sldMkLst>
        <pc:spChg chg="mod">
          <ac:chgData name="Erik Obrien" userId="96e4d1fd-ca1c-4b7e-b4ea-eb0c6f00287f" providerId="ADAL" clId="{4BDD6E17-56E8-4E08-9129-27ACCAEED953}" dt="2022-11-30T23:11:48.643" v="1142" actId="20577"/>
          <ac:spMkLst>
            <pc:docMk/>
            <pc:sldMk cId="3966918947" sldId="531"/>
            <ac:spMk id="2" creationId="{EF5FFAF4-D9C4-DA80-2A0A-8837AEB7CD3D}"/>
          </ac:spMkLst>
        </pc:spChg>
        <pc:spChg chg="mod">
          <ac:chgData name="Erik Obrien" userId="96e4d1fd-ca1c-4b7e-b4ea-eb0c6f00287f" providerId="ADAL" clId="{4BDD6E17-56E8-4E08-9129-27ACCAEED953}" dt="2022-11-30T23:59:25.797" v="4001" actId="14100"/>
          <ac:spMkLst>
            <pc:docMk/>
            <pc:sldMk cId="3966918947" sldId="531"/>
            <ac:spMk id="3" creationId="{1F5426CE-164B-2CAA-D1CE-AFA4F199507F}"/>
          </ac:spMkLst>
        </pc:spChg>
      </pc:sldChg>
      <pc:sldChg chg="modSp new mod">
        <pc:chgData name="Erik Obrien" userId="96e4d1fd-ca1c-4b7e-b4ea-eb0c6f00287f" providerId="ADAL" clId="{4BDD6E17-56E8-4E08-9129-27ACCAEED953}" dt="2022-12-01T18:08:59.596" v="4061" actId="6549"/>
        <pc:sldMkLst>
          <pc:docMk/>
          <pc:sldMk cId="2673237172" sldId="532"/>
        </pc:sldMkLst>
        <pc:spChg chg="mod">
          <ac:chgData name="Erik Obrien" userId="96e4d1fd-ca1c-4b7e-b4ea-eb0c6f00287f" providerId="ADAL" clId="{4BDD6E17-56E8-4E08-9129-27ACCAEED953}" dt="2022-11-30T23:16:14.884" v="1757"/>
          <ac:spMkLst>
            <pc:docMk/>
            <pc:sldMk cId="2673237172" sldId="532"/>
            <ac:spMk id="2" creationId="{73BAECB1-923B-7D3C-B307-B075536BB489}"/>
          </ac:spMkLst>
        </pc:spChg>
        <pc:spChg chg="mod">
          <ac:chgData name="Erik Obrien" userId="96e4d1fd-ca1c-4b7e-b4ea-eb0c6f00287f" providerId="ADAL" clId="{4BDD6E17-56E8-4E08-9129-27ACCAEED953}" dt="2022-12-01T18:08:59.596" v="4061" actId="6549"/>
          <ac:spMkLst>
            <pc:docMk/>
            <pc:sldMk cId="2673237172" sldId="532"/>
            <ac:spMk id="3" creationId="{C0242B2D-C12D-F003-44F1-FABB9C05A021}"/>
          </ac:spMkLst>
        </pc:spChg>
      </pc:sldChg>
      <pc:sldChg chg="modSp new mod">
        <pc:chgData name="Erik Obrien" userId="96e4d1fd-ca1c-4b7e-b4ea-eb0c6f00287f" providerId="ADAL" clId="{4BDD6E17-56E8-4E08-9129-27ACCAEED953}" dt="2022-12-01T01:23:29.889" v="4012" actId="20577"/>
        <pc:sldMkLst>
          <pc:docMk/>
          <pc:sldMk cId="1351969927" sldId="533"/>
        </pc:sldMkLst>
        <pc:spChg chg="mod">
          <ac:chgData name="Erik Obrien" userId="96e4d1fd-ca1c-4b7e-b4ea-eb0c6f00287f" providerId="ADAL" clId="{4BDD6E17-56E8-4E08-9129-27ACCAEED953}" dt="2022-11-30T23:32:35.461" v="3044" actId="20577"/>
          <ac:spMkLst>
            <pc:docMk/>
            <pc:sldMk cId="1351969927" sldId="533"/>
            <ac:spMk id="2" creationId="{CF3824D8-A2BB-2C68-3AAE-F230D5BCE1D3}"/>
          </ac:spMkLst>
        </pc:spChg>
        <pc:spChg chg="mod">
          <ac:chgData name="Erik Obrien" userId="96e4d1fd-ca1c-4b7e-b4ea-eb0c6f00287f" providerId="ADAL" clId="{4BDD6E17-56E8-4E08-9129-27ACCAEED953}" dt="2022-12-01T01:23:29.889" v="4012" actId="20577"/>
          <ac:spMkLst>
            <pc:docMk/>
            <pc:sldMk cId="1351969927" sldId="533"/>
            <ac:spMk id="3" creationId="{C77C9C82-5D5E-C981-D5EE-ED9C2CA156FD}"/>
          </ac:spMkLst>
        </pc:spChg>
        <pc:spChg chg="mod">
          <ac:chgData name="Erik Obrien" userId="96e4d1fd-ca1c-4b7e-b4ea-eb0c6f00287f" providerId="ADAL" clId="{4BDD6E17-56E8-4E08-9129-27ACCAEED953}" dt="2022-11-30T23:37:04.057" v="3455" actId="1076"/>
          <ac:spMkLst>
            <pc:docMk/>
            <pc:sldMk cId="1351969927" sldId="533"/>
            <ac:spMk id="4" creationId="{E22B1B59-8140-F445-5BAA-B9F5DD52EBF3}"/>
          </ac:spMkLst>
        </pc:spChg>
      </pc:sldChg>
    </pc:docChg>
  </pc:docChgLst>
  <pc:docChgLst>
    <pc:chgData name="Erik Obrien" userId="0cbe6a4f-b2c5-4108-8979-7377cd84238c" providerId="ADAL" clId="{7FA87AE0-1D94-4D6C-A13B-158C33B700F9}"/>
    <pc:docChg chg="modSld">
      <pc:chgData name="Erik Obrien" userId="0cbe6a4f-b2c5-4108-8979-7377cd84238c" providerId="ADAL" clId="{7FA87AE0-1D94-4D6C-A13B-158C33B700F9}" dt="2022-03-10T16:23:07.801" v="132" actId="948"/>
      <pc:docMkLst>
        <pc:docMk/>
      </pc:docMkLst>
      <pc:sldChg chg="modSp mod">
        <pc:chgData name="Erik Obrien" userId="0cbe6a4f-b2c5-4108-8979-7377cd84238c" providerId="ADAL" clId="{7FA87AE0-1D94-4D6C-A13B-158C33B700F9}" dt="2022-03-10T16:23:07.801" v="132" actId="948"/>
        <pc:sldMkLst>
          <pc:docMk/>
          <pc:sldMk cId="1396236599" sldId="416"/>
        </pc:sldMkLst>
        <pc:spChg chg="mod">
          <ac:chgData name="Erik Obrien" userId="0cbe6a4f-b2c5-4108-8979-7377cd84238c" providerId="ADAL" clId="{7FA87AE0-1D94-4D6C-A13B-158C33B700F9}" dt="2022-03-10T16:23:07.801" v="132" actId="948"/>
          <ac:spMkLst>
            <pc:docMk/>
            <pc:sldMk cId="1396236599" sldId="416"/>
            <ac:spMk id="8198" creationId="{00000000-0000-0000-0000-000000000000}"/>
          </ac:spMkLst>
        </pc:spChg>
      </pc:sldChg>
      <pc:sldChg chg="modSp mod">
        <pc:chgData name="Erik Obrien" userId="0cbe6a4f-b2c5-4108-8979-7377cd84238c" providerId="ADAL" clId="{7FA87AE0-1D94-4D6C-A13B-158C33B700F9}" dt="2022-03-10T16:21:53.770" v="130" actId="114"/>
        <pc:sldMkLst>
          <pc:docMk/>
          <pc:sldMk cId="3164246208" sldId="519"/>
        </pc:sldMkLst>
        <pc:spChg chg="mod">
          <ac:chgData name="Erik Obrien" userId="0cbe6a4f-b2c5-4108-8979-7377cd84238c" providerId="ADAL" clId="{7FA87AE0-1D94-4D6C-A13B-158C33B700F9}" dt="2022-03-10T16:21:53.770" v="130" actId="114"/>
          <ac:spMkLst>
            <pc:docMk/>
            <pc:sldMk cId="3164246208" sldId="519"/>
            <ac:spMk id="3" creationId="{85740D33-E91D-4124-8778-47FB4B4174C9}"/>
          </ac:spMkLst>
        </pc:spChg>
      </pc:sldChg>
      <pc:sldChg chg="modSp mod">
        <pc:chgData name="Erik Obrien" userId="0cbe6a4f-b2c5-4108-8979-7377cd84238c" providerId="ADAL" clId="{7FA87AE0-1D94-4D6C-A13B-158C33B700F9}" dt="2022-03-10T16:19:03.990" v="48" actId="20577"/>
        <pc:sldMkLst>
          <pc:docMk/>
          <pc:sldMk cId="1563284384" sldId="520"/>
        </pc:sldMkLst>
        <pc:spChg chg="mod">
          <ac:chgData name="Erik Obrien" userId="0cbe6a4f-b2c5-4108-8979-7377cd84238c" providerId="ADAL" clId="{7FA87AE0-1D94-4D6C-A13B-158C33B700F9}" dt="2022-03-10T16:19:03.990" v="48" actId="20577"/>
          <ac:spMkLst>
            <pc:docMk/>
            <pc:sldMk cId="1563284384" sldId="520"/>
            <ac:spMk id="3" creationId="{78EE853D-0BAD-4376-8484-F397B463FB93}"/>
          </ac:spMkLst>
        </pc:spChg>
      </pc:sldChg>
      <pc:sldChg chg="modSp mod">
        <pc:chgData name="Erik Obrien" userId="0cbe6a4f-b2c5-4108-8979-7377cd84238c" providerId="ADAL" clId="{7FA87AE0-1D94-4D6C-A13B-158C33B700F9}" dt="2022-03-10T16:21:29.575" v="129" actId="20577"/>
        <pc:sldMkLst>
          <pc:docMk/>
          <pc:sldMk cId="2874807116" sldId="522"/>
        </pc:sldMkLst>
        <pc:spChg chg="mod">
          <ac:chgData name="Erik Obrien" userId="0cbe6a4f-b2c5-4108-8979-7377cd84238c" providerId="ADAL" clId="{7FA87AE0-1D94-4D6C-A13B-158C33B700F9}" dt="2022-03-10T16:21:29.575" v="129" actId="20577"/>
          <ac:spMkLst>
            <pc:docMk/>
            <pc:sldMk cId="2874807116" sldId="522"/>
            <ac:spMk id="3" creationId="{235D8AE8-46EC-4C61-9915-B89A89B6718F}"/>
          </ac:spMkLst>
        </pc:spChg>
      </pc:sldChg>
    </pc:docChg>
  </pc:docChgLst>
  <pc:docChgLst>
    <pc:chgData name="Erik Obrien" userId="96e4d1fd-ca1c-4b7e-b4ea-eb0c6f00287f" providerId="ADAL" clId="{DB9B860F-DEB7-4D4C-AE01-2CB0B0300C20}"/>
    <pc:docChg chg="undo custSel addSld delSld modSld">
      <pc:chgData name="Erik Obrien" userId="96e4d1fd-ca1c-4b7e-b4ea-eb0c6f00287f" providerId="ADAL" clId="{DB9B860F-DEB7-4D4C-AE01-2CB0B0300C20}" dt="2023-03-02T00:11:43.210" v="2223" actId="113"/>
      <pc:docMkLst>
        <pc:docMk/>
      </pc:docMkLst>
      <pc:sldChg chg="modSp mod">
        <pc:chgData name="Erik Obrien" userId="96e4d1fd-ca1c-4b7e-b4ea-eb0c6f00287f" providerId="ADAL" clId="{DB9B860F-DEB7-4D4C-AE01-2CB0B0300C20}" dt="2023-03-02T00:00:18.093" v="2084" actId="404"/>
        <pc:sldMkLst>
          <pc:docMk/>
          <pc:sldMk cId="0" sldId="256"/>
        </pc:sldMkLst>
        <pc:spChg chg="mod">
          <ac:chgData name="Erik Obrien" userId="96e4d1fd-ca1c-4b7e-b4ea-eb0c6f00287f" providerId="ADAL" clId="{DB9B860F-DEB7-4D4C-AE01-2CB0B0300C20}" dt="2023-03-02T00:00:18.093" v="2084" actId="404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Erik Obrien" userId="96e4d1fd-ca1c-4b7e-b4ea-eb0c6f00287f" providerId="ADAL" clId="{DB9B860F-DEB7-4D4C-AE01-2CB0B0300C20}" dt="2023-03-02T00:02:11.584" v="2192" actId="404"/>
        <pc:sldMkLst>
          <pc:docMk/>
          <pc:sldMk cId="721247358" sldId="515"/>
        </pc:sldMkLst>
        <pc:spChg chg="mod">
          <ac:chgData name="Erik Obrien" userId="96e4d1fd-ca1c-4b7e-b4ea-eb0c6f00287f" providerId="ADAL" clId="{DB9B860F-DEB7-4D4C-AE01-2CB0B0300C20}" dt="2023-03-02T00:02:11.584" v="2192" actId="404"/>
          <ac:spMkLst>
            <pc:docMk/>
            <pc:sldMk cId="721247358" sldId="515"/>
            <ac:spMk id="3" creationId="{30289240-2357-4314-A067-07EC3C134FCA}"/>
          </ac:spMkLst>
        </pc:spChg>
      </pc:sldChg>
      <pc:sldChg chg="modSp mod">
        <pc:chgData name="Erik Obrien" userId="96e4d1fd-ca1c-4b7e-b4ea-eb0c6f00287f" providerId="ADAL" clId="{DB9B860F-DEB7-4D4C-AE01-2CB0B0300C20}" dt="2023-03-01T23:23:14.931" v="1982" actId="14100"/>
        <pc:sldMkLst>
          <pc:docMk/>
          <pc:sldMk cId="219692138" sldId="516"/>
        </pc:sldMkLst>
        <pc:spChg chg="mod">
          <ac:chgData name="Erik Obrien" userId="96e4d1fd-ca1c-4b7e-b4ea-eb0c6f00287f" providerId="ADAL" clId="{DB9B860F-DEB7-4D4C-AE01-2CB0B0300C20}" dt="2023-03-01T23:23:06.426" v="1979" actId="1035"/>
          <ac:spMkLst>
            <pc:docMk/>
            <pc:sldMk cId="219692138" sldId="516"/>
            <ac:spMk id="2" creationId="{714404A1-15FD-45AF-9A0E-7CA6E3CE6CEA}"/>
          </ac:spMkLst>
        </pc:spChg>
        <pc:spChg chg="mod">
          <ac:chgData name="Erik Obrien" userId="96e4d1fd-ca1c-4b7e-b4ea-eb0c6f00287f" providerId="ADAL" clId="{DB9B860F-DEB7-4D4C-AE01-2CB0B0300C20}" dt="2023-03-01T23:23:14.931" v="1982" actId="14100"/>
          <ac:spMkLst>
            <pc:docMk/>
            <pc:sldMk cId="219692138" sldId="516"/>
            <ac:spMk id="3" creationId="{1E890B6C-CA30-40CD-95FA-16D9EA50D555}"/>
          </ac:spMkLst>
        </pc:spChg>
      </pc:sldChg>
      <pc:sldChg chg="modSp mod">
        <pc:chgData name="Erik Obrien" userId="96e4d1fd-ca1c-4b7e-b4ea-eb0c6f00287f" providerId="ADAL" clId="{DB9B860F-DEB7-4D4C-AE01-2CB0B0300C20}" dt="2023-03-01T23:24:41.810" v="2004" actId="20577"/>
        <pc:sldMkLst>
          <pc:docMk/>
          <pc:sldMk cId="3966918947" sldId="531"/>
        </pc:sldMkLst>
        <pc:spChg chg="mod">
          <ac:chgData name="Erik Obrien" userId="96e4d1fd-ca1c-4b7e-b4ea-eb0c6f00287f" providerId="ADAL" clId="{DB9B860F-DEB7-4D4C-AE01-2CB0B0300C20}" dt="2023-03-01T23:24:41.810" v="2004" actId="20577"/>
          <ac:spMkLst>
            <pc:docMk/>
            <pc:sldMk cId="3966918947" sldId="531"/>
            <ac:spMk id="3" creationId="{1F5426CE-164B-2CAA-D1CE-AFA4F199507F}"/>
          </ac:spMkLst>
        </pc:spChg>
      </pc:sldChg>
      <pc:sldChg chg="modSp mod">
        <pc:chgData name="Erik Obrien" userId="96e4d1fd-ca1c-4b7e-b4ea-eb0c6f00287f" providerId="ADAL" clId="{DB9B860F-DEB7-4D4C-AE01-2CB0B0300C20}" dt="2023-03-02T00:03:43.188" v="2193" actId="14100"/>
        <pc:sldMkLst>
          <pc:docMk/>
          <pc:sldMk cId="2673237172" sldId="532"/>
        </pc:sldMkLst>
        <pc:spChg chg="mod">
          <ac:chgData name="Erik Obrien" userId="96e4d1fd-ca1c-4b7e-b4ea-eb0c6f00287f" providerId="ADAL" clId="{DB9B860F-DEB7-4D4C-AE01-2CB0B0300C20}" dt="2023-03-02T00:03:43.188" v="2193" actId="14100"/>
          <ac:spMkLst>
            <pc:docMk/>
            <pc:sldMk cId="2673237172" sldId="532"/>
            <ac:spMk id="3" creationId="{C0242B2D-C12D-F003-44F1-FABB9C05A021}"/>
          </ac:spMkLst>
        </pc:spChg>
      </pc:sldChg>
      <pc:sldChg chg="modSp new mod">
        <pc:chgData name="Erik Obrien" userId="96e4d1fd-ca1c-4b7e-b4ea-eb0c6f00287f" providerId="ADAL" clId="{DB9B860F-DEB7-4D4C-AE01-2CB0B0300C20}" dt="2023-03-02T00:11:40.429" v="2220" actId="113"/>
        <pc:sldMkLst>
          <pc:docMk/>
          <pc:sldMk cId="26682942" sldId="534"/>
        </pc:sldMkLst>
        <pc:spChg chg="mod">
          <ac:chgData name="Erik Obrien" userId="96e4d1fd-ca1c-4b7e-b4ea-eb0c6f00287f" providerId="ADAL" clId="{DB9B860F-DEB7-4D4C-AE01-2CB0B0300C20}" dt="2023-03-01T23:05:18.761" v="405" actId="20577"/>
          <ac:spMkLst>
            <pc:docMk/>
            <pc:sldMk cId="26682942" sldId="534"/>
            <ac:spMk id="2" creationId="{D913999D-3C2D-62DF-AD7D-EBC31633C299}"/>
          </ac:spMkLst>
        </pc:spChg>
        <pc:spChg chg="mod">
          <ac:chgData name="Erik Obrien" userId="96e4d1fd-ca1c-4b7e-b4ea-eb0c6f00287f" providerId="ADAL" clId="{DB9B860F-DEB7-4D4C-AE01-2CB0B0300C20}" dt="2023-03-02T00:11:40.429" v="2220" actId="113"/>
          <ac:spMkLst>
            <pc:docMk/>
            <pc:sldMk cId="26682942" sldId="534"/>
            <ac:spMk id="3" creationId="{1E4D73B4-A073-A848-8CFB-01CB71B0869E}"/>
          </ac:spMkLst>
        </pc:spChg>
      </pc:sldChg>
      <pc:sldChg chg="modSp new add del mod">
        <pc:chgData name="Erik Obrien" userId="96e4d1fd-ca1c-4b7e-b4ea-eb0c6f00287f" providerId="ADAL" clId="{DB9B860F-DEB7-4D4C-AE01-2CB0B0300C20}" dt="2023-03-01T23:38:06.463" v="2016" actId="20578"/>
        <pc:sldMkLst>
          <pc:docMk/>
          <pc:sldMk cId="4208625739" sldId="535"/>
        </pc:sldMkLst>
        <pc:spChg chg="mod">
          <ac:chgData name="Erik Obrien" userId="96e4d1fd-ca1c-4b7e-b4ea-eb0c6f00287f" providerId="ADAL" clId="{DB9B860F-DEB7-4D4C-AE01-2CB0B0300C20}" dt="2023-03-01T23:15:35.122" v="1474" actId="20577"/>
          <ac:spMkLst>
            <pc:docMk/>
            <pc:sldMk cId="4208625739" sldId="535"/>
            <ac:spMk id="2" creationId="{27B6BF2D-1E8F-8F81-2DE9-5B46B853D96A}"/>
          </ac:spMkLst>
        </pc:spChg>
        <pc:spChg chg="mod">
          <ac:chgData name="Erik Obrien" userId="96e4d1fd-ca1c-4b7e-b4ea-eb0c6f00287f" providerId="ADAL" clId="{DB9B860F-DEB7-4D4C-AE01-2CB0B0300C20}" dt="2023-03-01T23:38:06.463" v="2016" actId="20578"/>
          <ac:spMkLst>
            <pc:docMk/>
            <pc:sldMk cId="4208625739" sldId="535"/>
            <ac:spMk id="3" creationId="{18DCD4DA-7B69-D6B8-1B06-5471D5BC33E7}"/>
          </ac:spMkLst>
        </pc:spChg>
      </pc:sldChg>
      <pc:sldChg chg="new del">
        <pc:chgData name="Erik Obrien" userId="96e4d1fd-ca1c-4b7e-b4ea-eb0c6f00287f" providerId="ADAL" clId="{DB9B860F-DEB7-4D4C-AE01-2CB0B0300C20}" dt="2023-03-01T23:20:00.589" v="1925" actId="47"/>
        <pc:sldMkLst>
          <pc:docMk/>
          <pc:sldMk cId="3840873253" sldId="536"/>
        </pc:sldMkLst>
      </pc:sldChg>
      <pc:sldChg chg="modSp new mod">
        <pc:chgData name="Erik Obrien" userId="96e4d1fd-ca1c-4b7e-b4ea-eb0c6f00287f" providerId="ADAL" clId="{DB9B860F-DEB7-4D4C-AE01-2CB0B0300C20}" dt="2023-03-02T00:11:43.210" v="2223" actId="113"/>
        <pc:sldMkLst>
          <pc:docMk/>
          <pc:sldMk cId="2486088400" sldId="537"/>
        </pc:sldMkLst>
        <pc:spChg chg="mod">
          <ac:chgData name="Erik Obrien" userId="96e4d1fd-ca1c-4b7e-b4ea-eb0c6f00287f" providerId="ADAL" clId="{DB9B860F-DEB7-4D4C-AE01-2CB0B0300C20}" dt="2023-03-01T23:10:23.840" v="886" actId="20577"/>
          <ac:spMkLst>
            <pc:docMk/>
            <pc:sldMk cId="2486088400" sldId="537"/>
            <ac:spMk id="2" creationId="{FCFB1BEB-43FE-45F7-2E1F-B3EBF3F8EA15}"/>
          </ac:spMkLst>
        </pc:spChg>
        <pc:spChg chg="mod">
          <ac:chgData name="Erik Obrien" userId="96e4d1fd-ca1c-4b7e-b4ea-eb0c6f00287f" providerId="ADAL" clId="{DB9B860F-DEB7-4D4C-AE01-2CB0B0300C20}" dt="2023-03-02T00:11:43.210" v="2223" actId="113"/>
          <ac:spMkLst>
            <pc:docMk/>
            <pc:sldMk cId="2486088400" sldId="537"/>
            <ac:spMk id="3" creationId="{DB32952B-A0BA-0839-1AF3-150B544BBBD1}"/>
          </ac:spMkLst>
        </pc:spChg>
      </pc:sldChg>
    </pc:docChg>
  </pc:docChgLst>
  <pc:docChgLst>
    <pc:chgData name="Erik Obrien" userId="96e4d1fd-ca1c-4b7e-b4ea-eb0c6f00287f" providerId="ADAL" clId="{AD30A932-9C2B-4CC9-850A-3FAD2690A169}"/>
    <pc:docChg chg="undo redo custSel addSld delSld modSld">
      <pc:chgData name="Erik Obrien" userId="96e4d1fd-ca1c-4b7e-b4ea-eb0c6f00287f" providerId="ADAL" clId="{AD30A932-9C2B-4CC9-850A-3FAD2690A169}" dt="2023-03-15T23:11:36.957" v="1801" actId="20577"/>
      <pc:docMkLst>
        <pc:docMk/>
      </pc:docMkLst>
      <pc:sldChg chg="modSp mod">
        <pc:chgData name="Erik Obrien" userId="96e4d1fd-ca1c-4b7e-b4ea-eb0c6f00287f" providerId="ADAL" clId="{AD30A932-9C2B-4CC9-850A-3FAD2690A169}" dt="2023-03-15T21:49:49.570" v="78" actId="20577"/>
        <pc:sldMkLst>
          <pc:docMk/>
          <pc:sldMk cId="0" sldId="256"/>
        </pc:sldMkLst>
        <pc:spChg chg="mod">
          <ac:chgData name="Erik Obrien" userId="96e4d1fd-ca1c-4b7e-b4ea-eb0c6f00287f" providerId="ADAL" clId="{AD30A932-9C2B-4CC9-850A-3FAD2690A169}" dt="2023-03-15T21:49:49.570" v="78" actId="20577"/>
          <ac:spMkLst>
            <pc:docMk/>
            <pc:sldMk cId="0" sldId="256"/>
            <ac:spMk id="3" creationId="{41338D37-27CA-41EA-A45D-47B7411F1892}"/>
          </ac:spMkLst>
        </pc:spChg>
        <pc:spChg chg="mod">
          <ac:chgData name="Erik Obrien" userId="96e4d1fd-ca1c-4b7e-b4ea-eb0c6f00287f" providerId="ADAL" clId="{AD30A932-9C2B-4CC9-850A-3FAD2690A169}" dt="2023-03-15T21:49:29.453" v="70" actId="6549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Erik Obrien" userId="96e4d1fd-ca1c-4b7e-b4ea-eb0c6f00287f" providerId="ADAL" clId="{AD30A932-9C2B-4CC9-850A-3FAD2690A169}" dt="2023-03-15T22:35:56.007" v="1235" actId="20577"/>
        <pc:sldMkLst>
          <pc:docMk/>
          <pc:sldMk cId="219692138" sldId="516"/>
        </pc:sldMkLst>
        <pc:spChg chg="mod">
          <ac:chgData name="Erik Obrien" userId="96e4d1fd-ca1c-4b7e-b4ea-eb0c6f00287f" providerId="ADAL" clId="{AD30A932-9C2B-4CC9-850A-3FAD2690A169}" dt="2023-03-15T22:29:35.159" v="895" actId="20577"/>
          <ac:spMkLst>
            <pc:docMk/>
            <pc:sldMk cId="219692138" sldId="516"/>
            <ac:spMk id="2" creationId="{714404A1-15FD-45AF-9A0E-7CA6E3CE6CEA}"/>
          </ac:spMkLst>
        </pc:spChg>
        <pc:spChg chg="mod">
          <ac:chgData name="Erik Obrien" userId="96e4d1fd-ca1c-4b7e-b4ea-eb0c6f00287f" providerId="ADAL" clId="{AD30A932-9C2B-4CC9-850A-3FAD2690A169}" dt="2023-03-15T22:35:56.007" v="1235" actId="20577"/>
          <ac:spMkLst>
            <pc:docMk/>
            <pc:sldMk cId="219692138" sldId="516"/>
            <ac:spMk id="3" creationId="{1E890B6C-CA30-40CD-95FA-16D9EA50D555}"/>
          </ac:spMkLst>
        </pc:spChg>
      </pc:sldChg>
      <pc:sldChg chg="del">
        <pc:chgData name="Erik Obrien" userId="96e4d1fd-ca1c-4b7e-b4ea-eb0c6f00287f" providerId="ADAL" clId="{AD30A932-9C2B-4CC9-850A-3FAD2690A169}" dt="2023-03-15T22:36:38.463" v="1238" actId="47"/>
        <pc:sldMkLst>
          <pc:docMk/>
          <pc:sldMk cId="43823407" sldId="528"/>
        </pc:sldMkLst>
      </pc:sldChg>
      <pc:sldChg chg="del">
        <pc:chgData name="Erik Obrien" userId="96e4d1fd-ca1c-4b7e-b4ea-eb0c6f00287f" providerId="ADAL" clId="{AD30A932-9C2B-4CC9-850A-3FAD2690A169}" dt="2023-03-15T22:35:20.164" v="1170" actId="47"/>
        <pc:sldMkLst>
          <pc:docMk/>
          <pc:sldMk cId="4067000979" sldId="529"/>
        </pc:sldMkLst>
      </pc:sldChg>
      <pc:sldChg chg="del">
        <pc:chgData name="Erik Obrien" userId="96e4d1fd-ca1c-4b7e-b4ea-eb0c6f00287f" providerId="ADAL" clId="{AD30A932-9C2B-4CC9-850A-3FAD2690A169}" dt="2023-03-15T22:35:23.921" v="1171" actId="47"/>
        <pc:sldMkLst>
          <pc:docMk/>
          <pc:sldMk cId="3966918947" sldId="531"/>
        </pc:sldMkLst>
      </pc:sldChg>
      <pc:sldChg chg="del">
        <pc:chgData name="Erik Obrien" userId="96e4d1fd-ca1c-4b7e-b4ea-eb0c6f00287f" providerId="ADAL" clId="{AD30A932-9C2B-4CC9-850A-3FAD2690A169}" dt="2023-03-15T22:36:31.748" v="1236" actId="47"/>
        <pc:sldMkLst>
          <pc:docMk/>
          <pc:sldMk cId="2673237172" sldId="532"/>
        </pc:sldMkLst>
      </pc:sldChg>
      <pc:sldChg chg="del">
        <pc:chgData name="Erik Obrien" userId="96e4d1fd-ca1c-4b7e-b4ea-eb0c6f00287f" providerId="ADAL" clId="{AD30A932-9C2B-4CC9-850A-3FAD2690A169}" dt="2023-03-15T22:36:35.900" v="1237" actId="47"/>
        <pc:sldMkLst>
          <pc:docMk/>
          <pc:sldMk cId="1351969927" sldId="533"/>
        </pc:sldMkLst>
      </pc:sldChg>
      <pc:sldChg chg="modSp mod">
        <pc:chgData name="Erik Obrien" userId="96e4d1fd-ca1c-4b7e-b4ea-eb0c6f00287f" providerId="ADAL" clId="{AD30A932-9C2B-4CC9-850A-3FAD2690A169}" dt="2023-03-15T23:11:36.957" v="1801" actId="20577"/>
        <pc:sldMkLst>
          <pc:docMk/>
          <pc:sldMk cId="4208625739" sldId="535"/>
        </pc:sldMkLst>
        <pc:spChg chg="mod">
          <ac:chgData name="Erik Obrien" userId="96e4d1fd-ca1c-4b7e-b4ea-eb0c6f00287f" providerId="ADAL" clId="{AD30A932-9C2B-4CC9-850A-3FAD2690A169}" dt="2023-03-15T23:11:36.957" v="1801" actId="20577"/>
          <ac:spMkLst>
            <pc:docMk/>
            <pc:sldMk cId="4208625739" sldId="535"/>
            <ac:spMk id="3" creationId="{18DCD4DA-7B69-D6B8-1B06-5471D5BC33E7}"/>
          </ac:spMkLst>
        </pc:spChg>
      </pc:sldChg>
      <pc:sldChg chg="modSp new del mod">
        <pc:chgData name="Erik Obrien" userId="96e4d1fd-ca1c-4b7e-b4ea-eb0c6f00287f" providerId="ADAL" clId="{AD30A932-9C2B-4CC9-850A-3FAD2690A169}" dt="2023-03-15T22:17:38.015" v="578" actId="47"/>
        <pc:sldMkLst>
          <pc:docMk/>
          <pc:sldMk cId="1389243525" sldId="538"/>
        </pc:sldMkLst>
        <pc:spChg chg="mod">
          <ac:chgData name="Erik Obrien" userId="96e4d1fd-ca1c-4b7e-b4ea-eb0c6f00287f" providerId="ADAL" clId="{AD30A932-9C2B-4CC9-850A-3FAD2690A169}" dt="2023-03-15T22:04:27.138" v="105" actId="20577"/>
          <ac:spMkLst>
            <pc:docMk/>
            <pc:sldMk cId="1389243525" sldId="538"/>
            <ac:spMk id="2" creationId="{26ED9A34-0F6A-1567-523F-F6E41F01AEDA}"/>
          </ac:spMkLst>
        </pc:spChg>
        <pc:spChg chg="mod">
          <ac:chgData name="Erik Obrien" userId="96e4d1fd-ca1c-4b7e-b4ea-eb0c6f00287f" providerId="ADAL" clId="{AD30A932-9C2B-4CC9-850A-3FAD2690A169}" dt="2023-03-15T22:16:41.807" v="561" actId="6549"/>
          <ac:spMkLst>
            <pc:docMk/>
            <pc:sldMk cId="1389243525" sldId="538"/>
            <ac:spMk id="3" creationId="{66850E90-19FE-BD8C-E934-F0B09CECE3F0}"/>
          </ac:spMkLst>
        </pc:spChg>
      </pc:sldChg>
      <pc:sldChg chg="addSp delSp modSp new mod">
        <pc:chgData name="Erik Obrien" userId="96e4d1fd-ca1c-4b7e-b4ea-eb0c6f00287f" providerId="ADAL" clId="{AD30A932-9C2B-4CC9-850A-3FAD2690A169}" dt="2023-03-15T23:04:33.677" v="1776" actId="6549"/>
        <pc:sldMkLst>
          <pc:docMk/>
          <pc:sldMk cId="4256293791" sldId="539"/>
        </pc:sldMkLst>
        <pc:spChg chg="mod">
          <ac:chgData name="Erik Obrien" userId="96e4d1fd-ca1c-4b7e-b4ea-eb0c6f00287f" providerId="ADAL" clId="{AD30A932-9C2B-4CC9-850A-3FAD2690A169}" dt="2023-03-15T22:17:50.995" v="587" actId="20577"/>
          <ac:spMkLst>
            <pc:docMk/>
            <pc:sldMk cId="4256293791" sldId="539"/>
            <ac:spMk id="2" creationId="{C88ACC76-041C-F33E-9FEF-542A3B8052CD}"/>
          </ac:spMkLst>
        </pc:spChg>
        <pc:spChg chg="mod">
          <ac:chgData name="Erik Obrien" userId="96e4d1fd-ca1c-4b7e-b4ea-eb0c6f00287f" providerId="ADAL" clId="{AD30A932-9C2B-4CC9-850A-3FAD2690A169}" dt="2023-03-15T23:04:33.677" v="1776" actId="6549"/>
          <ac:spMkLst>
            <pc:docMk/>
            <pc:sldMk cId="4256293791" sldId="539"/>
            <ac:spMk id="3" creationId="{F6CB6014-DDC7-4F34-5601-93F0651E164B}"/>
          </ac:spMkLst>
        </pc:spChg>
        <pc:spChg chg="add del mod">
          <ac:chgData name="Erik Obrien" userId="96e4d1fd-ca1c-4b7e-b4ea-eb0c6f00287f" providerId="ADAL" clId="{AD30A932-9C2B-4CC9-850A-3FAD2690A169}" dt="2023-03-15T22:14:35.547" v="498" actId="478"/>
          <ac:spMkLst>
            <pc:docMk/>
            <pc:sldMk cId="4256293791" sldId="539"/>
            <ac:spMk id="5" creationId="{A0C5C25D-DC62-908F-6562-1BC9FD905BA2}"/>
          </ac:spMkLst>
        </pc:spChg>
      </pc:sldChg>
      <pc:sldChg chg="modSp new mod">
        <pc:chgData name="Erik Obrien" userId="96e4d1fd-ca1c-4b7e-b4ea-eb0c6f00287f" providerId="ADAL" clId="{AD30A932-9C2B-4CC9-850A-3FAD2690A169}" dt="2023-03-15T23:08:48.233" v="1798" actId="6549"/>
        <pc:sldMkLst>
          <pc:docMk/>
          <pc:sldMk cId="3252297490" sldId="540"/>
        </pc:sldMkLst>
        <pc:spChg chg="mod">
          <ac:chgData name="Erik Obrien" userId="96e4d1fd-ca1c-4b7e-b4ea-eb0c6f00287f" providerId="ADAL" clId="{AD30A932-9C2B-4CC9-850A-3FAD2690A169}" dt="2023-03-15T22:26:40.431" v="643" actId="20577"/>
          <ac:spMkLst>
            <pc:docMk/>
            <pc:sldMk cId="3252297490" sldId="540"/>
            <ac:spMk id="2" creationId="{A46678C8-469C-E664-BE9A-CCA08FD7B84A}"/>
          </ac:spMkLst>
        </pc:spChg>
        <pc:spChg chg="mod">
          <ac:chgData name="Erik Obrien" userId="96e4d1fd-ca1c-4b7e-b4ea-eb0c6f00287f" providerId="ADAL" clId="{AD30A932-9C2B-4CC9-850A-3FAD2690A169}" dt="2023-03-15T23:08:48.233" v="1798" actId="6549"/>
          <ac:spMkLst>
            <pc:docMk/>
            <pc:sldMk cId="3252297490" sldId="540"/>
            <ac:spMk id="3" creationId="{40CFBEC4-CF4E-69BD-BAB1-6CCA782CC986}"/>
          </ac:spMkLst>
        </pc:spChg>
      </pc:sldChg>
      <pc:sldChg chg="modSp new mod">
        <pc:chgData name="Erik Obrien" userId="96e4d1fd-ca1c-4b7e-b4ea-eb0c6f00287f" providerId="ADAL" clId="{AD30A932-9C2B-4CC9-850A-3FAD2690A169}" dt="2023-03-15T23:00:14.194" v="1766" actId="20577"/>
        <pc:sldMkLst>
          <pc:docMk/>
          <pc:sldMk cId="325658260" sldId="541"/>
        </pc:sldMkLst>
        <pc:spChg chg="mod">
          <ac:chgData name="Erik Obrien" userId="96e4d1fd-ca1c-4b7e-b4ea-eb0c6f00287f" providerId="ADAL" clId="{AD30A932-9C2B-4CC9-850A-3FAD2690A169}" dt="2023-03-15T22:50:22.906" v="1328" actId="20577"/>
          <ac:spMkLst>
            <pc:docMk/>
            <pc:sldMk cId="325658260" sldId="541"/>
            <ac:spMk id="2" creationId="{B01A2651-49D6-B7C3-71E3-6FBC7C02E9F3}"/>
          </ac:spMkLst>
        </pc:spChg>
        <pc:spChg chg="mod">
          <ac:chgData name="Erik Obrien" userId="96e4d1fd-ca1c-4b7e-b4ea-eb0c6f00287f" providerId="ADAL" clId="{AD30A932-9C2B-4CC9-850A-3FAD2690A169}" dt="2023-03-15T23:00:14.194" v="1766" actId="20577"/>
          <ac:spMkLst>
            <pc:docMk/>
            <pc:sldMk cId="325658260" sldId="541"/>
            <ac:spMk id="3" creationId="{D63F1238-5DA7-BC0B-0898-A5D6E63F7060}"/>
          </ac:spMkLst>
        </pc:spChg>
      </pc:sldChg>
    </pc:docChg>
  </pc:docChgLst>
  <pc:docChgLst>
    <pc:chgData name="Erik Obrien" userId="96e4d1fd-ca1c-4b7e-b4ea-eb0c6f00287f" providerId="ADAL" clId="{DD4B8FC0-E5C4-4218-BF9D-10A996D992B8}"/>
    <pc:docChg chg="custSel modSld">
      <pc:chgData name="Erik Obrien" userId="96e4d1fd-ca1c-4b7e-b4ea-eb0c6f00287f" providerId="ADAL" clId="{DD4B8FC0-E5C4-4218-BF9D-10A996D992B8}" dt="2023-01-07T02:22:02.596" v="52" actId="20577"/>
      <pc:docMkLst>
        <pc:docMk/>
      </pc:docMkLst>
      <pc:sldChg chg="modSp mod">
        <pc:chgData name="Erik Obrien" userId="96e4d1fd-ca1c-4b7e-b4ea-eb0c6f00287f" providerId="ADAL" clId="{DD4B8FC0-E5C4-4218-BF9D-10A996D992B8}" dt="2023-01-06T19:25:53.517" v="42" actId="20577"/>
        <pc:sldMkLst>
          <pc:docMk/>
          <pc:sldMk cId="0" sldId="256"/>
        </pc:sldMkLst>
        <pc:spChg chg="mod">
          <ac:chgData name="Erik Obrien" userId="96e4d1fd-ca1c-4b7e-b4ea-eb0c6f00287f" providerId="ADAL" clId="{DD4B8FC0-E5C4-4218-BF9D-10A996D992B8}" dt="2023-01-06T19:25:53.517" v="42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Erik Obrien" userId="96e4d1fd-ca1c-4b7e-b4ea-eb0c6f00287f" providerId="ADAL" clId="{DD4B8FC0-E5C4-4218-BF9D-10A996D992B8}" dt="2023-01-07T02:22:02.596" v="52" actId="20577"/>
        <pc:sldMkLst>
          <pc:docMk/>
          <pc:sldMk cId="219692138" sldId="516"/>
        </pc:sldMkLst>
        <pc:spChg chg="mod">
          <ac:chgData name="Erik Obrien" userId="96e4d1fd-ca1c-4b7e-b4ea-eb0c6f00287f" providerId="ADAL" clId="{DD4B8FC0-E5C4-4218-BF9D-10A996D992B8}" dt="2023-01-07T02:22:02.596" v="52" actId="20577"/>
          <ac:spMkLst>
            <pc:docMk/>
            <pc:sldMk cId="219692138" sldId="516"/>
            <ac:spMk id="3" creationId="{1E890B6C-CA30-40CD-95FA-16D9EA50D555}"/>
          </ac:spMkLst>
        </pc:spChg>
      </pc:sldChg>
    </pc:docChg>
  </pc:docChgLst>
  <pc:docChgLst>
    <pc:chgData name="Erik Obrien" userId="0cbe6a4f-b2c5-4108-8979-7377cd84238c" providerId="ADAL" clId="{20B3FDD0-B90B-414E-9F54-203F2F3B1CA5}"/>
    <pc:docChg chg="undo custSel addSld delSld modSld">
      <pc:chgData name="Erik Obrien" userId="0cbe6a4f-b2c5-4108-8979-7377cd84238c" providerId="ADAL" clId="{20B3FDD0-B90B-414E-9F54-203F2F3B1CA5}" dt="2022-07-20T22:02:24.870" v="3199" actId="20577"/>
      <pc:docMkLst>
        <pc:docMk/>
      </pc:docMkLst>
      <pc:sldChg chg="modSp mod">
        <pc:chgData name="Erik Obrien" userId="0cbe6a4f-b2c5-4108-8979-7377cd84238c" providerId="ADAL" clId="{20B3FDD0-B90B-414E-9F54-203F2F3B1CA5}" dt="2022-07-20T15:55:08.921" v="126" actId="20577"/>
        <pc:sldMkLst>
          <pc:docMk/>
          <pc:sldMk cId="0" sldId="256"/>
        </pc:sldMkLst>
        <pc:spChg chg="mod">
          <ac:chgData name="Erik Obrien" userId="0cbe6a4f-b2c5-4108-8979-7377cd84238c" providerId="ADAL" clId="{20B3FDD0-B90B-414E-9F54-203F2F3B1CA5}" dt="2022-07-20T15:55:08.921" v="126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Erik Obrien" userId="0cbe6a4f-b2c5-4108-8979-7377cd84238c" providerId="ADAL" clId="{20B3FDD0-B90B-414E-9F54-203F2F3B1CA5}" dt="2022-07-20T21:47:29.203" v="3125" actId="20577"/>
        <pc:sldMkLst>
          <pc:docMk/>
          <pc:sldMk cId="721247358" sldId="515"/>
        </pc:sldMkLst>
        <pc:spChg chg="mod">
          <ac:chgData name="Erik Obrien" userId="0cbe6a4f-b2c5-4108-8979-7377cd84238c" providerId="ADAL" clId="{20B3FDD0-B90B-414E-9F54-203F2F3B1CA5}" dt="2022-07-20T21:47:29.203" v="3125" actId="20577"/>
          <ac:spMkLst>
            <pc:docMk/>
            <pc:sldMk cId="721247358" sldId="515"/>
            <ac:spMk id="3" creationId="{30289240-2357-4314-A067-07EC3C134FCA}"/>
          </ac:spMkLst>
        </pc:spChg>
      </pc:sldChg>
      <pc:sldChg chg="modSp mod">
        <pc:chgData name="Erik Obrien" userId="0cbe6a4f-b2c5-4108-8979-7377cd84238c" providerId="ADAL" clId="{20B3FDD0-B90B-414E-9F54-203F2F3B1CA5}" dt="2022-07-20T18:42:29.069" v="2947" actId="14100"/>
        <pc:sldMkLst>
          <pc:docMk/>
          <pc:sldMk cId="2835581762" sldId="517"/>
        </pc:sldMkLst>
        <pc:spChg chg="mod">
          <ac:chgData name="Erik Obrien" userId="0cbe6a4f-b2c5-4108-8979-7377cd84238c" providerId="ADAL" clId="{20B3FDD0-B90B-414E-9F54-203F2F3B1CA5}" dt="2022-07-20T18:42:29.069" v="2947" actId="14100"/>
          <ac:spMkLst>
            <pc:docMk/>
            <pc:sldMk cId="2835581762" sldId="517"/>
            <ac:spMk id="3" creationId="{2DEAB17F-3B08-4FE6-B2B9-8D79CDE837B8}"/>
          </ac:spMkLst>
        </pc:spChg>
      </pc:sldChg>
      <pc:sldChg chg="modSp mod">
        <pc:chgData name="Erik Obrien" userId="0cbe6a4f-b2c5-4108-8979-7377cd84238c" providerId="ADAL" clId="{20B3FDD0-B90B-414E-9F54-203F2F3B1CA5}" dt="2022-07-20T21:54:06.101" v="3161" actId="20577"/>
        <pc:sldMkLst>
          <pc:docMk/>
          <pc:sldMk cId="381032134" sldId="518"/>
        </pc:sldMkLst>
        <pc:spChg chg="mod">
          <ac:chgData name="Erik Obrien" userId="0cbe6a4f-b2c5-4108-8979-7377cd84238c" providerId="ADAL" clId="{20B3FDD0-B90B-414E-9F54-203F2F3B1CA5}" dt="2022-07-20T21:34:25.897" v="2952" actId="20577"/>
          <ac:spMkLst>
            <pc:docMk/>
            <pc:sldMk cId="381032134" sldId="518"/>
            <ac:spMk id="2" creationId="{4E9BC767-889D-4881-BE94-2510F557689E}"/>
          </ac:spMkLst>
        </pc:spChg>
        <pc:spChg chg="mod">
          <ac:chgData name="Erik Obrien" userId="0cbe6a4f-b2c5-4108-8979-7377cd84238c" providerId="ADAL" clId="{20B3FDD0-B90B-414E-9F54-203F2F3B1CA5}" dt="2022-07-20T21:54:06.101" v="3161" actId="20577"/>
          <ac:spMkLst>
            <pc:docMk/>
            <pc:sldMk cId="381032134" sldId="518"/>
            <ac:spMk id="3" creationId="{52D84B85-356E-4D93-AD37-B5FB444CF175}"/>
          </ac:spMkLst>
        </pc:spChg>
      </pc:sldChg>
      <pc:sldChg chg="del">
        <pc:chgData name="Erik Obrien" userId="0cbe6a4f-b2c5-4108-8979-7377cd84238c" providerId="ADAL" clId="{20B3FDD0-B90B-414E-9F54-203F2F3B1CA5}" dt="2022-07-20T17:09:49.779" v="2457" actId="47"/>
        <pc:sldMkLst>
          <pc:docMk/>
          <pc:sldMk cId="3164246208" sldId="519"/>
        </pc:sldMkLst>
      </pc:sldChg>
      <pc:sldChg chg="modSp mod">
        <pc:chgData name="Erik Obrien" userId="0cbe6a4f-b2c5-4108-8979-7377cd84238c" providerId="ADAL" clId="{20B3FDD0-B90B-414E-9F54-203F2F3B1CA5}" dt="2022-07-20T16:51:19.605" v="1455" actId="14100"/>
        <pc:sldMkLst>
          <pc:docMk/>
          <pc:sldMk cId="1563284384" sldId="520"/>
        </pc:sldMkLst>
        <pc:spChg chg="mod">
          <ac:chgData name="Erik Obrien" userId="0cbe6a4f-b2c5-4108-8979-7377cd84238c" providerId="ADAL" clId="{20B3FDD0-B90B-414E-9F54-203F2F3B1CA5}" dt="2022-07-20T16:02:32.894" v="497" actId="403"/>
          <ac:spMkLst>
            <pc:docMk/>
            <pc:sldMk cId="1563284384" sldId="520"/>
            <ac:spMk id="2" creationId="{D39D95CD-EB62-4F39-9EE5-96DEE1F27151}"/>
          </ac:spMkLst>
        </pc:spChg>
        <pc:spChg chg="mod">
          <ac:chgData name="Erik Obrien" userId="0cbe6a4f-b2c5-4108-8979-7377cd84238c" providerId="ADAL" clId="{20B3FDD0-B90B-414E-9F54-203F2F3B1CA5}" dt="2022-07-20T16:51:19.605" v="1455" actId="14100"/>
          <ac:spMkLst>
            <pc:docMk/>
            <pc:sldMk cId="1563284384" sldId="520"/>
            <ac:spMk id="3" creationId="{78EE853D-0BAD-4376-8484-F397B463FB93}"/>
          </ac:spMkLst>
        </pc:spChg>
      </pc:sldChg>
      <pc:sldChg chg="modSp mod">
        <pc:chgData name="Erik Obrien" userId="0cbe6a4f-b2c5-4108-8979-7377cd84238c" providerId="ADAL" clId="{20B3FDD0-B90B-414E-9F54-203F2F3B1CA5}" dt="2022-07-20T22:02:24.870" v="3199" actId="20577"/>
        <pc:sldMkLst>
          <pc:docMk/>
          <pc:sldMk cId="2235633375" sldId="521"/>
        </pc:sldMkLst>
        <pc:spChg chg="mod">
          <ac:chgData name="Erik Obrien" userId="0cbe6a4f-b2c5-4108-8979-7377cd84238c" providerId="ADAL" clId="{20B3FDD0-B90B-414E-9F54-203F2F3B1CA5}" dt="2022-07-20T17:05:45.352" v="2118" actId="20577"/>
          <ac:spMkLst>
            <pc:docMk/>
            <pc:sldMk cId="2235633375" sldId="521"/>
            <ac:spMk id="2" creationId="{5E0E2609-5199-435B-BB84-8B25B0D6DA89}"/>
          </ac:spMkLst>
        </pc:spChg>
        <pc:spChg chg="mod">
          <ac:chgData name="Erik Obrien" userId="0cbe6a4f-b2c5-4108-8979-7377cd84238c" providerId="ADAL" clId="{20B3FDD0-B90B-414E-9F54-203F2F3B1CA5}" dt="2022-07-20T22:02:24.870" v="3199" actId="20577"/>
          <ac:spMkLst>
            <pc:docMk/>
            <pc:sldMk cId="2235633375" sldId="521"/>
            <ac:spMk id="3" creationId="{92EDAD8F-4782-478D-B066-6CC157EC7438}"/>
          </ac:spMkLst>
        </pc:spChg>
      </pc:sldChg>
      <pc:sldChg chg="del">
        <pc:chgData name="Erik Obrien" userId="0cbe6a4f-b2c5-4108-8979-7377cd84238c" providerId="ADAL" clId="{20B3FDD0-B90B-414E-9F54-203F2F3B1CA5}" dt="2022-07-20T17:09:40.158" v="2455" actId="47"/>
        <pc:sldMkLst>
          <pc:docMk/>
          <pc:sldMk cId="2874807116" sldId="522"/>
        </pc:sldMkLst>
      </pc:sldChg>
      <pc:sldChg chg="del">
        <pc:chgData name="Erik Obrien" userId="0cbe6a4f-b2c5-4108-8979-7377cd84238c" providerId="ADAL" clId="{20B3FDD0-B90B-414E-9F54-203F2F3B1CA5}" dt="2022-07-20T17:09:45.107" v="2456" actId="47"/>
        <pc:sldMkLst>
          <pc:docMk/>
          <pc:sldMk cId="3376594969" sldId="523"/>
        </pc:sldMkLst>
      </pc:sldChg>
      <pc:sldChg chg="new del">
        <pc:chgData name="Erik Obrien" userId="0cbe6a4f-b2c5-4108-8979-7377cd84238c" providerId="ADAL" clId="{20B3FDD0-B90B-414E-9F54-203F2F3B1CA5}" dt="2022-07-20T16:07:08.405" v="799" actId="47"/>
        <pc:sldMkLst>
          <pc:docMk/>
          <pc:sldMk cId="93569610" sldId="524"/>
        </pc:sldMkLst>
      </pc:sldChg>
      <pc:sldChg chg="modSp add mod">
        <pc:chgData name="Erik Obrien" userId="0cbe6a4f-b2c5-4108-8979-7377cd84238c" providerId="ADAL" clId="{20B3FDD0-B90B-414E-9F54-203F2F3B1CA5}" dt="2022-07-20T21:57:08.598" v="3179" actId="6549"/>
        <pc:sldMkLst>
          <pc:docMk/>
          <pc:sldMk cId="1290168375" sldId="525"/>
        </pc:sldMkLst>
        <pc:spChg chg="mod">
          <ac:chgData name="Erik Obrien" userId="0cbe6a4f-b2c5-4108-8979-7377cd84238c" providerId="ADAL" clId="{20B3FDD0-B90B-414E-9F54-203F2F3B1CA5}" dt="2022-07-20T21:57:08.598" v="3179" actId="6549"/>
          <ac:spMkLst>
            <pc:docMk/>
            <pc:sldMk cId="1290168375" sldId="525"/>
            <ac:spMk id="3" creationId="{78EE853D-0BAD-4376-8484-F397B463FB93}"/>
          </ac:spMkLst>
        </pc:spChg>
      </pc:sldChg>
      <pc:sldChg chg="modSp add mod">
        <pc:chgData name="Erik Obrien" userId="0cbe6a4f-b2c5-4108-8979-7377cd84238c" providerId="ADAL" clId="{20B3FDD0-B90B-414E-9F54-203F2F3B1CA5}" dt="2022-07-20T21:58:35.353" v="3185" actId="6549"/>
        <pc:sldMkLst>
          <pc:docMk/>
          <pc:sldMk cId="3313818626" sldId="526"/>
        </pc:sldMkLst>
        <pc:spChg chg="mod">
          <ac:chgData name="Erik Obrien" userId="0cbe6a4f-b2c5-4108-8979-7377cd84238c" providerId="ADAL" clId="{20B3FDD0-B90B-414E-9F54-203F2F3B1CA5}" dt="2022-07-20T21:58:35.353" v="3185" actId="6549"/>
          <ac:spMkLst>
            <pc:docMk/>
            <pc:sldMk cId="3313818626" sldId="526"/>
            <ac:spMk id="3" creationId="{78EE853D-0BAD-4376-8484-F397B463FB93}"/>
          </ac:spMkLst>
        </pc:spChg>
      </pc:sldChg>
      <pc:sldChg chg="modSp new mod">
        <pc:chgData name="Erik Obrien" userId="0cbe6a4f-b2c5-4108-8979-7377cd84238c" providerId="ADAL" clId="{20B3FDD0-B90B-414E-9F54-203F2F3B1CA5}" dt="2022-07-20T21:59:46.172" v="3198" actId="20577"/>
        <pc:sldMkLst>
          <pc:docMk/>
          <pc:sldMk cId="1332679022" sldId="527"/>
        </pc:sldMkLst>
        <pc:spChg chg="mod">
          <ac:chgData name="Erik Obrien" userId="0cbe6a4f-b2c5-4108-8979-7377cd84238c" providerId="ADAL" clId="{20B3FDD0-B90B-414E-9F54-203F2F3B1CA5}" dt="2022-07-20T17:00:26.852" v="1470" actId="20577"/>
          <ac:spMkLst>
            <pc:docMk/>
            <pc:sldMk cId="1332679022" sldId="527"/>
            <ac:spMk id="2" creationId="{9349EC35-EEA8-EEFB-94AA-4CC39EB69D82}"/>
          </ac:spMkLst>
        </pc:spChg>
        <pc:spChg chg="mod">
          <ac:chgData name="Erik Obrien" userId="0cbe6a4f-b2c5-4108-8979-7377cd84238c" providerId="ADAL" clId="{20B3FDD0-B90B-414E-9F54-203F2F3B1CA5}" dt="2022-07-20T21:59:46.172" v="3198" actId="20577"/>
          <ac:spMkLst>
            <pc:docMk/>
            <pc:sldMk cId="1332679022" sldId="527"/>
            <ac:spMk id="3" creationId="{8C29E3F0-B712-FA61-3F52-F6F535749873}"/>
          </ac:spMkLst>
        </pc:spChg>
      </pc:sldChg>
      <pc:sldChg chg="modSp new mod">
        <pc:chgData name="Erik Obrien" userId="0cbe6a4f-b2c5-4108-8979-7377cd84238c" providerId="ADAL" clId="{20B3FDD0-B90B-414E-9F54-203F2F3B1CA5}" dt="2022-07-20T21:44:11.706" v="3063" actId="113"/>
        <pc:sldMkLst>
          <pc:docMk/>
          <pc:sldMk cId="43823407" sldId="528"/>
        </pc:sldMkLst>
        <pc:spChg chg="mod">
          <ac:chgData name="Erik Obrien" userId="0cbe6a4f-b2c5-4108-8979-7377cd84238c" providerId="ADAL" clId="{20B3FDD0-B90B-414E-9F54-203F2F3B1CA5}" dt="2022-07-20T17:11:18.503" v="2564" actId="20577"/>
          <ac:spMkLst>
            <pc:docMk/>
            <pc:sldMk cId="43823407" sldId="528"/>
            <ac:spMk id="2" creationId="{A87758BA-B116-4CA3-3E70-474644CE76C9}"/>
          </ac:spMkLst>
        </pc:spChg>
        <pc:spChg chg="mod">
          <ac:chgData name="Erik Obrien" userId="0cbe6a4f-b2c5-4108-8979-7377cd84238c" providerId="ADAL" clId="{20B3FDD0-B90B-414E-9F54-203F2F3B1CA5}" dt="2022-07-20T21:44:11.706" v="3063" actId="113"/>
          <ac:spMkLst>
            <pc:docMk/>
            <pc:sldMk cId="43823407" sldId="528"/>
            <ac:spMk id="3" creationId="{0C2D29FB-6094-41D1-C6E9-692CB4FC58F6}"/>
          </ac:spMkLst>
        </pc:spChg>
      </pc:sldChg>
      <pc:sldChg chg="addSp delSp modSp new mod">
        <pc:chgData name="Erik Obrien" userId="0cbe6a4f-b2c5-4108-8979-7377cd84238c" providerId="ADAL" clId="{20B3FDD0-B90B-414E-9F54-203F2F3B1CA5}" dt="2022-07-20T21:39:48.737" v="3057" actId="1076"/>
        <pc:sldMkLst>
          <pc:docMk/>
          <pc:sldMk cId="2985902884" sldId="529"/>
        </pc:sldMkLst>
        <pc:spChg chg="mod">
          <ac:chgData name="Erik Obrien" userId="0cbe6a4f-b2c5-4108-8979-7377cd84238c" providerId="ADAL" clId="{20B3FDD0-B90B-414E-9F54-203F2F3B1CA5}" dt="2022-07-20T21:38:18.306" v="3045" actId="20577"/>
          <ac:spMkLst>
            <pc:docMk/>
            <pc:sldMk cId="2985902884" sldId="529"/>
            <ac:spMk id="2" creationId="{43E9EF5B-C90B-B296-A937-AB0A86DB1255}"/>
          </ac:spMkLst>
        </pc:spChg>
        <pc:spChg chg="del">
          <ac:chgData name="Erik Obrien" userId="0cbe6a4f-b2c5-4108-8979-7377cd84238c" providerId="ADAL" clId="{20B3FDD0-B90B-414E-9F54-203F2F3B1CA5}" dt="2022-07-20T21:36:59.358" v="2978" actId="478"/>
          <ac:spMkLst>
            <pc:docMk/>
            <pc:sldMk cId="2985902884" sldId="529"/>
            <ac:spMk id="3" creationId="{E4F110DA-9CDC-1371-C965-46A23055F145}"/>
          </ac:spMkLst>
        </pc:spChg>
        <pc:picChg chg="add mod">
          <ac:chgData name="Erik Obrien" userId="0cbe6a4f-b2c5-4108-8979-7377cd84238c" providerId="ADAL" clId="{20B3FDD0-B90B-414E-9F54-203F2F3B1CA5}" dt="2022-07-20T21:37:30.175" v="2987" actId="1076"/>
          <ac:picMkLst>
            <pc:docMk/>
            <pc:sldMk cId="2985902884" sldId="529"/>
            <ac:picMk id="6" creationId="{F17D2763-9737-6A94-49A0-ACBCF525659B}"/>
          </ac:picMkLst>
        </pc:picChg>
        <pc:picChg chg="add mod modCrop">
          <ac:chgData name="Erik Obrien" userId="0cbe6a4f-b2c5-4108-8979-7377cd84238c" providerId="ADAL" clId="{20B3FDD0-B90B-414E-9F54-203F2F3B1CA5}" dt="2022-07-20T21:39:41.014" v="3056" actId="14100"/>
          <ac:picMkLst>
            <pc:docMk/>
            <pc:sldMk cId="2985902884" sldId="529"/>
            <ac:picMk id="8" creationId="{72950AC0-EDE0-D5E4-02DD-0051D1B77C7D}"/>
          </ac:picMkLst>
        </pc:picChg>
        <pc:picChg chg="add mod">
          <ac:chgData name="Erik Obrien" userId="0cbe6a4f-b2c5-4108-8979-7377cd84238c" providerId="ADAL" clId="{20B3FDD0-B90B-414E-9F54-203F2F3B1CA5}" dt="2022-07-20T21:39:48.737" v="3057" actId="1076"/>
          <ac:picMkLst>
            <pc:docMk/>
            <pc:sldMk cId="2985902884" sldId="529"/>
            <ac:picMk id="10" creationId="{C4884803-CA51-B16D-A268-7378455A17C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982AA-4026-4B2E-AB9C-9726FE583DF6}" type="doc">
      <dgm:prSet loTypeId="urn:microsoft.com/office/officeart/2005/8/layout/chevron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665386F-5A15-402D-B930-07331B7D9449}" type="pres">
      <dgm:prSet presAssocID="{2F8982AA-4026-4B2E-AB9C-9726FE583DF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268E0BB-C093-D941-8A30-0648B2610BF7}" type="presOf" srcId="{2F8982AA-4026-4B2E-AB9C-9726FE583DF6}" destId="{5665386F-5A15-402D-B930-07331B7D9449}" srcOrd="0" destOrd="0" presId="urn:microsoft.com/office/officeart/2005/8/layout/chevron1"/>
  </dgm:cxnLst>
  <dgm:bg>
    <a:blipFill>
      <a:blip xmlns:r="http://schemas.openxmlformats.org/officeDocument/2006/relationships" r:embed="rId1" cstate="print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1" cy="464820"/>
          </a:xfrm>
          <a:prstGeom prst="rect">
            <a:avLst/>
          </a:prstGeom>
        </p:spPr>
        <p:txBody>
          <a:bodyPr vert="horz" lIns="93126" tIns="46563" rIns="93126" bIns="4656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3126" tIns="46563" rIns="93126" bIns="46563" rtlCol="0"/>
          <a:lstStyle>
            <a:lvl1pPr algn="r">
              <a:defRPr sz="1300"/>
            </a:lvl1pPr>
          </a:lstStyle>
          <a:p>
            <a:fld id="{CEEC6C11-8020-41E9-8F00-A4CE9BEE96F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6" tIns="46563" rIns="93126" bIns="465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26" tIns="46563" rIns="93126" bIns="465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1" cy="464820"/>
          </a:xfrm>
          <a:prstGeom prst="rect">
            <a:avLst/>
          </a:prstGeom>
        </p:spPr>
        <p:txBody>
          <a:bodyPr vert="horz" lIns="93126" tIns="46563" rIns="93126" bIns="4656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1" cy="464820"/>
          </a:xfrm>
          <a:prstGeom prst="rect">
            <a:avLst/>
          </a:prstGeom>
        </p:spPr>
        <p:txBody>
          <a:bodyPr vert="horz" lIns="93126" tIns="46563" rIns="93126" bIns="46563" rtlCol="0" anchor="b"/>
          <a:lstStyle>
            <a:lvl1pPr algn="r">
              <a:defRPr sz="1300"/>
            </a:lvl1pPr>
          </a:lstStyle>
          <a:p>
            <a:fld id="{6E550585-9F79-4CAA-9C4D-5AE224433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5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0585-9F79-4CAA-9C4D-5AE224433F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6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0585-9F79-4CAA-9C4D-5AE224433FC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3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A64C8B-824B-4E12-AA9F-A1EAFC7B4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3EAE39-B467-4408-A57B-54828340F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 descr="screen_opening.jpg">
            <a:extLst>
              <a:ext uri="{FF2B5EF4-FFF2-40B4-BE49-F238E27FC236}">
                <a16:creationId xmlns:a16="http://schemas.microsoft.com/office/drawing/2014/main" id="{0CA8B151-FDE3-46A4-9C3D-27AE493A95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5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84124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3B0FE-D6B3-40AD-9557-9B68EBAEFB38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01CBC3-FC15-4F10-9E0C-C35F715B19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Content Placeholder 3" descr="screen_header.jpg">
            <a:extLst>
              <a:ext uri="{FF2B5EF4-FFF2-40B4-BE49-F238E27FC236}">
                <a16:creationId xmlns:a16="http://schemas.microsoft.com/office/drawing/2014/main" id="{6C964BEE-7FC6-4481-A93D-736177BBE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20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CB3531-B43A-48F5-8F31-73778F83FE5C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01CBC3-FC15-4F10-9E0C-C35F715B19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ntent Placeholder 3" descr="screen_header.jpg">
            <a:extLst>
              <a:ext uri="{FF2B5EF4-FFF2-40B4-BE49-F238E27FC236}">
                <a16:creationId xmlns:a16="http://schemas.microsoft.com/office/drawing/2014/main" id="{66099697-5CCD-4DF4-83B9-82AFDE1544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204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obrien@denali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eobrien@denali.gov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6200"/>
            <a:ext cx="861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Infrastructure Funding Strategy </a:t>
            </a:r>
          </a:p>
          <a:p>
            <a:endParaRPr lang="en-US" sz="1000" dirty="0"/>
          </a:p>
          <a:p>
            <a:r>
              <a:rPr lang="en-US" sz="2400" dirty="0"/>
              <a:t>Bristol Bay Sustainability Summit</a:t>
            </a:r>
          </a:p>
          <a:p>
            <a:r>
              <a:rPr lang="en-US" sz="2400" dirty="0"/>
              <a:t>March 23, 2023</a:t>
            </a:r>
          </a:p>
          <a:p>
            <a:endParaRPr lang="en-US" sz="2400" b="1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41338D37-27CA-41EA-A45D-47B7411F1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4876800"/>
            <a:ext cx="4698023" cy="990600"/>
          </a:xfrm>
        </p:spPr>
        <p:txBody>
          <a:bodyPr/>
          <a:lstStyle/>
          <a:p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Erik Obrien, Program Manager</a:t>
            </a:r>
            <a:b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eobrien@denali.gov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907-342-2493</a:t>
            </a: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0" y="26633"/>
          <a:ext cx="9144000" cy="93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-76200" y="10668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5A58"/>
                </a:solidFill>
                <a:latin typeface="Arial" charset="0"/>
              </a:rPr>
              <a:t>Thank You!</a:t>
            </a:r>
          </a:p>
          <a:p>
            <a:pPr lvl="0" algn="ctr" fontAlgn="base">
              <a:spcAft>
                <a:spcPct val="0"/>
              </a:spcAft>
            </a:pPr>
            <a:r>
              <a:rPr lang="en-US" b="1" dirty="0">
                <a:solidFill>
                  <a:srgbClr val="005A58"/>
                </a:solidFill>
                <a:latin typeface="Arial" charset="0"/>
              </a:rPr>
              <a:t> Erik OBrien</a:t>
            </a:r>
          </a:p>
          <a:p>
            <a:pPr lvl="0" algn="ctr" fontAlgn="base">
              <a:spcAft>
                <a:spcPct val="0"/>
              </a:spcAft>
            </a:pPr>
            <a:r>
              <a:rPr lang="en-US" b="1" dirty="0">
                <a:solidFill>
                  <a:srgbClr val="005A58"/>
                </a:solidFill>
                <a:latin typeface="Arial" charset="0"/>
              </a:rPr>
              <a:t>    </a:t>
            </a:r>
            <a:r>
              <a:rPr lang="en-US" b="1" dirty="0">
                <a:solidFill>
                  <a:srgbClr val="005A58"/>
                </a:solidFill>
                <a:latin typeface="Arial" charset="0"/>
                <a:hlinkClick r:id="rId8"/>
              </a:rPr>
              <a:t>eobrien@denali.gov</a:t>
            </a:r>
            <a:r>
              <a:rPr lang="en-US" b="1" dirty="0">
                <a:solidFill>
                  <a:srgbClr val="005A58"/>
                </a:solidFill>
                <a:latin typeface="Arial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6835" y="2355992"/>
            <a:ext cx="3810330" cy="38103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2393" y="6353091"/>
            <a:ext cx="457200" cy="365125"/>
          </a:xfrm>
        </p:spPr>
        <p:txBody>
          <a:bodyPr/>
          <a:lstStyle/>
          <a:p>
            <a:fld id="{2A01CBC3-FC15-4F10-9E0C-C35F715B19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3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7049-BBB1-49C0-A4D3-DA557349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90600"/>
            <a:ext cx="8686800" cy="841248"/>
          </a:xfrm>
        </p:spPr>
        <p:txBody>
          <a:bodyPr/>
          <a:lstStyle/>
          <a:p>
            <a:r>
              <a:rPr lang="en-US" sz="4000" dirty="0"/>
              <a:t>Denali Commission’s Rural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89240-2357-4314-A067-07EC3C134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1848"/>
            <a:ext cx="8382000" cy="452450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Commission is a Key to Unlock Funding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800" dirty="0"/>
              <a:t>Mission </a:t>
            </a:r>
          </a:p>
          <a:p>
            <a:pPr lvl="1"/>
            <a:r>
              <a:rPr lang="en-US" sz="1800" dirty="0"/>
              <a:t>Deliver services of Federal Government cost-effectively to promote economic development with a focus on rural infrastructure development</a:t>
            </a:r>
          </a:p>
          <a:p>
            <a:r>
              <a:rPr lang="en-US" sz="1800" dirty="0"/>
              <a:t>Broad Authority </a:t>
            </a:r>
          </a:p>
          <a:p>
            <a:pPr lvl="1"/>
            <a:r>
              <a:rPr lang="en-US" sz="1800" dirty="0"/>
              <a:t>Allows flexibility to fill </a:t>
            </a:r>
            <a:r>
              <a:rPr lang="en-US" sz="1800" i="1" dirty="0"/>
              <a:t>Market Gap </a:t>
            </a:r>
            <a:r>
              <a:rPr lang="en-US" sz="1800" dirty="0"/>
              <a:t>for </a:t>
            </a:r>
            <a:r>
              <a:rPr lang="en-US" sz="1800" i="1" dirty="0"/>
              <a:t>Social Good </a:t>
            </a:r>
          </a:p>
          <a:p>
            <a:endParaRPr lang="en-US" sz="1800" dirty="0"/>
          </a:p>
          <a:p>
            <a:r>
              <a:rPr lang="en-US" sz="1800" dirty="0"/>
              <a:t>Commission Special Tools :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Section 311 transfer authority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Non-federal cost share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No-year funds</a:t>
            </a:r>
          </a:p>
          <a:p>
            <a:pPr marL="0" indent="0">
              <a:buNone/>
            </a:pPr>
            <a:r>
              <a:rPr lang="en-US" sz="1100" dirty="0"/>
              <a:t>	</a:t>
            </a:r>
            <a:endParaRPr lang="en-US" sz="1000" dirty="0"/>
          </a:p>
          <a:p>
            <a:pPr marL="0" indent="0">
              <a:buNone/>
            </a:pPr>
            <a:r>
              <a:rPr lang="en-US" sz="2800" dirty="0"/>
              <a:t>	This means Partnerships!</a:t>
            </a:r>
          </a:p>
          <a:p>
            <a:pPr lvl="1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32931-965F-487A-BC74-5045FCE5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4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CC76-041C-F33E-9FEF-542A3B80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685800"/>
          </a:xfrm>
        </p:spPr>
        <p:txBody>
          <a:bodyPr/>
          <a:lstStyle/>
          <a:p>
            <a:r>
              <a:rPr lang="en-US" dirty="0"/>
              <a:t>FFY 23 FOA – Due April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6014-DDC7-4F34-5601-93F0651E1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0"/>
            <a:ext cx="6019800" cy="4756150"/>
          </a:xfrm>
        </p:spPr>
        <p:txBody>
          <a:bodyPr/>
          <a:lstStyle/>
          <a:p>
            <a:pPr algn="l"/>
            <a:r>
              <a:rPr lang="en-US" sz="2000" b="0" i="0" u="none" strike="noStrike" baseline="0" dirty="0">
                <a:latin typeface="Calibri" panose="020F0502020204030204" pitchFamily="34" charset="0"/>
              </a:rPr>
              <a:t>Surface Transport - 		$15 million</a:t>
            </a:r>
          </a:p>
          <a:p>
            <a:pPr algn="l"/>
            <a:r>
              <a:rPr lang="en-US" sz="2000" b="0" i="0" u="none" strike="noStrike" baseline="0" dirty="0">
                <a:latin typeface="Calibri" panose="020F0502020204030204" pitchFamily="34" charset="0"/>
              </a:rPr>
              <a:t>Waterfront Transport - 		$5 million</a:t>
            </a:r>
          </a:p>
          <a:p>
            <a:pPr algn="l"/>
            <a:r>
              <a:rPr lang="en-US" sz="2000" b="0" i="0" u="none" strike="noStrike" baseline="0" dirty="0">
                <a:latin typeface="Calibri" panose="020F0502020204030204" pitchFamily="34" charset="0"/>
              </a:rPr>
              <a:t>Infrastructure Fund  - 		$10 million </a:t>
            </a:r>
          </a:p>
          <a:p>
            <a:pPr algn="l"/>
            <a:r>
              <a:rPr lang="en-US" sz="2000" b="0" i="0" u="none" strike="noStrike" baseline="0" dirty="0">
                <a:latin typeface="Calibri" panose="020F0502020204030204" pitchFamily="34" charset="0"/>
              </a:rPr>
              <a:t>Energy - 			$1.5 million</a:t>
            </a:r>
          </a:p>
          <a:p>
            <a:r>
              <a:rPr lang="fr-FR" sz="2000" b="0" i="0" u="none" strike="noStrike" baseline="0" dirty="0">
                <a:latin typeface="Calibri" panose="020F0502020204030204" pitchFamily="34" charset="0"/>
              </a:rPr>
              <a:t>Village </a:t>
            </a:r>
            <a:r>
              <a:rPr lang="fr-FR" sz="2000" b="0" i="0" u="none" strike="noStrike" baseline="0" dirty="0" err="1">
                <a:latin typeface="Calibri" panose="020F0502020204030204" pitchFamily="34" charset="0"/>
              </a:rPr>
              <a:t>Infs</a:t>
            </a:r>
            <a:r>
              <a:rPr lang="fr-FR" sz="2000" b="0" i="0" u="none" strike="noStrike" baseline="0" dirty="0">
                <a:latin typeface="Calibri" panose="020F0502020204030204" pitchFamily="34" charset="0"/>
              </a:rPr>
              <a:t> Protection - 	$1.5 million 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Workforce Development -	$800,000</a:t>
            </a:r>
          </a:p>
          <a:p>
            <a:pPr algn="l"/>
            <a:r>
              <a:rPr lang="en-US" sz="2000" b="0" i="0" u="none" strike="noStrike" baseline="0" dirty="0">
                <a:latin typeface="Calibri" panose="020F0502020204030204" pitchFamily="34" charset="0"/>
              </a:rPr>
              <a:t>Community Wellness - 		$650,000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Housing - 			$300,000</a:t>
            </a:r>
          </a:p>
          <a:p>
            <a:pPr algn="l"/>
            <a:r>
              <a:rPr lang="en-US" sz="2000" b="0" i="0" u="none" strike="noStrike" baseline="0" dirty="0">
                <a:latin typeface="Calibri" panose="020F0502020204030204" pitchFamily="34" charset="0"/>
              </a:rPr>
              <a:t>Sanitation - 			$150,000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Economic Development   	$150,000</a:t>
            </a:r>
          </a:p>
          <a:p>
            <a:pPr algn="l"/>
            <a:r>
              <a:rPr lang="en-US" sz="2000" b="0" i="0" u="none" strike="noStrike" baseline="0" dirty="0">
                <a:latin typeface="Calibri" panose="020F0502020204030204" pitchFamily="34" charset="0"/>
              </a:rPr>
              <a:t>Broadband - 			$100,000</a:t>
            </a:r>
          </a:p>
          <a:p>
            <a:pPr algn="l"/>
            <a:endParaRPr lang="en-US" sz="2000" b="1" i="0" u="none" strike="noStrike" baseline="0" dirty="0">
              <a:latin typeface="Calibri-Bold"/>
            </a:endParaRPr>
          </a:p>
          <a:p>
            <a:pPr algn="l"/>
            <a:r>
              <a:rPr lang="en-US" sz="2000" b="1" i="0" u="none" strike="noStrike" baseline="0" dirty="0">
                <a:latin typeface="Calibri-Bold"/>
              </a:rPr>
              <a:t>Total 				$35,150,000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C1905-82DB-0082-4214-A412223B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9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78C8-469C-E664-BE9A-CCA08FD7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FBEC4-CF4E-69BD-BAB1-6CCA782CC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efforts are essential to winning Awards</a:t>
            </a:r>
          </a:p>
          <a:p>
            <a:pPr lvl="1"/>
            <a:r>
              <a:rPr lang="en-US" dirty="0"/>
              <a:t>Broadband &amp; Energy Planning</a:t>
            </a:r>
          </a:p>
          <a:p>
            <a:pPr lvl="1"/>
            <a:r>
              <a:rPr lang="en-US" dirty="0"/>
              <a:t>Design, feasibility, coordination</a:t>
            </a:r>
          </a:p>
          <a:p>
            <a:pPr lvl="1"/>
            <a:r>
              <a:rPr lang="en-US" dirty="0"/>
              <a:t>AML Grant Navigation Office</a:t>
            </a:r>
          </a:p>
          <a:p>
            <a:pPr lvl="1"/>
            <a:r>
              <a:rPr lang="en-US" dirty="0"/>
              <a:t>ANTHC Grants Office (old)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95CDC-A3C8-D392-F285-BE2C3D47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9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04A1-15FD-45AF-9A0E-7CA6E3CE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688848"/>
          </a:xfrm>
        </p:spPr>
        <p:txBody>
          <a:bodyPr/>
          <a:lstStyle/>
          <a:p>
            <a:r>
              <a:rPr lang="en-US" dirty="0"/>
              <a:t>Housing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90B6C-CA30-40CD-95FA-16D9EA50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Denali Commission Housing Portfolio </a:t>
            </a:r>
          </a:p>
          <a:p>
            <a:pPr lvl="1"/>
            <a:r>
              <a:rPr lang="en-US" dirty="0"/>
              <a:t>AHFC – </a:t>
            </a:r>
          </a:p>
          <a:p>
            <a:pPr lvl="2"/>
            <a:r>
              <a:rPr lang="en-US" dirty="0"/>
              <a:t>THHP Program &amp; 3D Feasibility</a:t>
            </a:r>
          </a:p>
          <a:p>
            <a:pPr lvl="1"/>
            <a:r>
              <a:rPr lang="en-US" dirty="0"/>
              <a:t>CCHRC </a:t>
            </a:r>
          </a:p>
          <a:p>
            <a:pPr lvl="2"/>
            <a:r>
              <a:rPr lang="en-US" dirty="0"/>
              <a:t>Kuskokwim Manufacturing &amp; Adaptable Homes Kit</a:t>
            </a:r>
          </a:p>
          <a:p>
            <a:pPr lvl="1"/>
            <a:r>
              <a:rPr lang="en-US" dirty="0"/>
              <a:t>FFY 22 FOA </a:t>
            </a:r>
          </a:p>
          <a:p>
            <a:pPr lvl="2"/>
            <a:r>
              <a:rPr lang="en-US" dirty="0"/>
              <a:t>7 projects statewide ~ $2.5 million</a:t>
            </a:r>
          </a:p>
          <a:p>
            <a:pPr lvl="1"/>
            <a:r>
              <a:rPr lang="en-US" dirty="0"/>
              <a:t>Pending</a:t>
            </a:r>
          </a:p>
          <a:p>
            <a:pPr lvl="2"/>
            <a:r>
              <a:rPr lang="en-US" dirty="0"/>
              <a:t>3D Concrete Demonstration House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F8245-3B22-4887-B852-ED8A8521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1BEB-43FE-45F7-2E1F-B3EBF3F8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2952B-A0BA-0839-1AF3-150B544BB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7772400" cy="3916363"/>
          </a:xfrm>
        </p:spPr>
        <p:txBody>
          <a:bodyPr/>
          <a:lstStyle/>
          <a:p>
            <a:r>
              <a:rPr lang="en-US" sz="2800" dirty="0"/>
              <a:t>Huge federal funding for broadband</a:t>
            </a:r>
          </a:p>
          <a:p>
            <a:r>
              <a:rPr lang="en-US" sz="2800" dirty="0"/>
              <a:t>Highly technical, unregulated, subsidized</a:t>
            </a:r>
          </a:p>
          <a:p>
            <a:pPr lvl="1"/>
            <a:r>
              <a:rPr lang="en-US" sz="2400" dirty="0"/>
              <a:t>Natural monopolies</a:t>
            </a:r>
          </a:p>
          <a:p>
            <a:r>
              <a:rPr lang="en-US" sz="2800" dirty="0"/>
              <a:t>Communities with greats need have the greatest technical hurdles</a:t>
            </a:r>
          </a:p>
          <a:p>
            <a:r>
              <a:rPr lang="en-US" sz="2800" dirty="0"/>
              <a:t>Technical Assistance is best investment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876EC-3D8F-5152-E4E4-04D062D0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8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999D-3C2D-62DF-AD7D-EBC31633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D73B4-A073-A848-8CFB-01CB71B08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2400" dirty="0"/>
              <a:t>Value-added projects</a:t>
            </a:r>
          </a:p>
          <a:p>
            <a:pPr lvl="1"/>
            <a:r>
              <a:rPr lang="en-US" sz="2000" dirty="0"/>
              <a:t>Turning trees into lumber</a:t>
            </a:r>
          </a:p>
          <a:p>
            <a:r>
              <a:rPr lang="en-US" sz="2400" dirty="0"/>
              <a:t>Sustained revenue flows</a:t>
            </a:r>
          </a:p>
          <a:p>
            <a:pPr lvl="1"/>
            <a:r>
              <a:rPr lang="en-US" sz="2000" dirty="0"/>
              <a:t>Business that sell something, employ people</a:t>
            </a:r>
          </a:p>
          <a:p>
            <a:r>
              <a:rPr lang="en-US" sz="2400" dirty="0"/>
              <a:t>Planning, feasibility, design, modeling etc. </a:t>
            </a:r>
          </a:p>
          <a:p>
            <a:pPr lvl="1"/>
            <a:r>
              <a:rPr lang="en-US" sz="2000" dirty="0"/>
              <a:t>Early-stage project development</a:t>
            </a:r>
          </a:p>
          <a:p>
            <a:r>
              <a:rPr lang="en-US" sz="2400" dirty="0"/>
              <a:t>Technical Assistance</a:t>
            </a:r>
          </a:p>
          <a:p>
            <a:pPr lvl="1"/>
            <a:r>
              <a:rPr lang="en-US" sz="2000" dirty="0"/>
              <a:t>Grant applications, planning, specific services</a:t>
            </a:r>
          </a:p>
          <a:p>
            <a:r>
              <a:rPr lang="en-US" sz="2400" dirty="0"/>
              <a:t>Capacity Building</a:t>
            </a:r>
          </a:p>
          <a:p>
            <a:pPr lvl="1"/>
            <a:r>
              <a:rPr lang="en-US" sz="2000" dirty="0"/>
              <a:t>Catch all for any specific needs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8086D-B8DA-C604-1183-1D441B25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BF2D-1E8F-8F81-2DE9-5B46B853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D4DA-7B69-D6B8-1B06-5471D5BC3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Aligning needs with skills</a:t>
            </a:r>
          </a:p>
          <a:p>
            <a:r>
              <a:rPr lang="en-US" sz="2800" dirty="0"/>
              <a:t>Easily stated, harder to implement</a:t>
            </a:r>
          </a:p>
          <a:p>
            <a:r>
              <a:rPr lang="en-US" sz="2800" dirty="0"/>
              <a:t>Difficult delivering service to rural people</a:t>
            </a:r>
          </a:p>
          <a:p>
            <a:pPr lvl="1"/>
            <a:r>
              <a:rPr lang="en-US" sz="2400" dirty="0"/>
              <a:t>Services mostly available in larger communities</a:t>
            </a:r>
          </a:p>
          <a:p>
            <a:r>
              <a:rPr lang="en-US" sz="2800" dirty="0"/>
              <a:t>Highly variable on project specific</a:t>
            </a:r>
          </a:p>
          <a:p>
            <a:r>
              <a:rPr lang="en-US" sz="2800" dirty="0"/>
              <a:t>Only way to scope project </a:t>
            </a:r>
            <a:r>
              <a:rPr lang="en-US" sz="2800"/>
              <a:t>is engagement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288A9-324A-A2F5-8A62-4DC5EBC7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2651-49D6-B7C3-71E3-6FBC7C02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Funding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F1238-5DA7-BC0B-0898-A5D6E63F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1848"/>
            <a:ext cx="8229600" cy="4416552"/>
          </a:xfrm>
        </p:spPr>
        <p:txBody>
          <a:bodyPr/>
          <a:lstStyle/>
          <a:p>
            <a:r>
              <a:rPr lang="en-US" dirty="0"/>
              <a:t>DOE – Energy Improvements in Rural or Remote Areas Program</a:t>
            </a:r>
          </a:p>
          <a:p>
            <a:pPr lvl="1"/>
            <a:r>
              <a:rPr lang="en-US" dirty="0"/>
              <a:t>$200 million per year over five years ($1 Billion)</a:t>
            </a:r>
          </a:p>
          <a:p>
            <a:pPr lvl="2"/>
            <a:r>
              <a:rPr lang="en-US" dirty="0"/>
              <a:t>Available for Communities of less than 10,000</a:t>
            </a:r>
          </a:p>
          <a:p>
            <a:pPr lvl="2"/>
            <a:r>
              <a:rPr lang="en-US" dirty="0"/>
              <a:t>Energy Projects that lower energy costs</a:t>
            </a:r>
          </a:p>
          <a:p>
            <a:pPr lvl="2"/>
            <a:r>
              <a:rPr lang="en-US" dirty="0"/>
              <a:t>Demonstrate new rural or remote energy systems</a:t>
            </a:r>
          </a:p>
          <a:p>
            <a:pPr lvl="2"/>
            <a:r>
              <a:rPr lang="en-US" dirty="0"/>
              <a:t>Build clean energy knowledge or capacity</a:t>
            </a:r>
          </a:p>
          <a:p>
            <a:pPr lvl="1"/>
            <a:r>
              <a:rPr lang="en-US" dirty="0"/>
              <a:t>4-10 Awards; $1-$100 million; 20% - 50% match </a:t>
            </a:r>
          </a:p>
          <a:p>
            <a:pPr lvl="1"/>
            <a:r>
              <a:rPr lang="en-US" dirty="0"/>
              <a:t>Concept due 4/14/23; Full Apps Due 6/28/23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6D462-056F-FED3-B412-FD68CC9D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nali Template.potx" id="{C2109FB5-0C67-476D-8648-85DEBCB812E8}" vid="{77D8D444-B739-4000-9CDF-1084229E8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59F384E731E4AA0AD3A718869D256" ma:contentTypeVersion="4" ma:contentTypeDescription="Create a new document." ma:contentTypeScope="" ma:versionID="9d5793da81c592ee7d5290b861b72399">
  <xsd:schema xmlns:xsd="http://www.w3.org/2001/XMLSchema" xmlns:xs="http://www.w3.org/2001/XMLSchema" xmlns:p="http://schemas.microsoft.com/office/2006/metadata/properties" xmlns:ns3="bc47d1fe-04a2-4480-9daf-c8a03e3b8637" targetNamespace="http://schemas.microsoft.com/office/2006/metadata/properties" ma:root="true" ma:fieldsID="4162f9403d155a5db06c44ec4a6008b3" ns3:_="">
    <xsd:import namespace="bc47d1fe-04a2-4480-9daf-c8a03e3b86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7d1fe-04a2-4480-9daf-c8a03e3b86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8F1CF0-3954-45C2-A9B1-1CB36C1BD281}">
  <ds:schemaRefs>
    <ds:schemaRef ds:uri="http://schemas.microsoft.com/office/2006/documentManagement/types"/>
    <ds:schemaRef ds:uri="bc47d1fe-04a2-4480-9daf-c8a03e3b8637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75C556-FB2F-4D3C-B14D-F86D967C8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7d1fe-04a2-4480-9daf-c8a03e3b86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71B6B8-C70E-42A4-BC5B-E92304CC2A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Denali Template</Template>
  <TotalTime>9264</TotalTime>
  <Words>448</Words>
  <Application>Microsoft Office PowerPoint</Application>
  <PresentationFormat>On-screen Show (4:3)</PresentationFormat>
  <Paragraphs>96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Calibri-Bold</vt:lpstr>
      <vt:lpstr>Office Theme</vt:lpstr>
      <vt:lpstr>Erik Obrien, Program Manager eobrien@denali.gov; 907-342-2493</vt:lpstr>
      <vt:lpstr>Denali Commission’s Rural Strategy </vt:lpstr>
      <vt:lpstr>FFY 23 FOA – Due April 14</vt:lpstr>
      <vt:lpstr>Technical Assistance Grants</vt:lpstr>
      <vt:lpstr>Housing Program</vt:lpstr>
      <vt:lpstr>Broadband</vt:lpstr>
      <vt:lpstr>Economic Development</vt:lpstr>
      <vt:lpstr>Workforce Development</vt:lpstr>
      <vt:lpstr>Important Funding Opportunity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Antrobus</dc:creator>
  <cp:lastModifiedBy>Erik Obrien</cp:lastModifiedBy>
  <cp:revision>140</cp:revision>
  <cp:lastPrinted>2019-12-03T22:14:06Z</cp:lastPrinted>
  <dcterms:created xsi:type="dcterms:W3CDTF">2018-11-29T01:46:11Z</dcterms:created>
  <dcterms:modified xsi:type="dcterms:W3CDTF">2023-03-15T23:11:37Z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0x01010039D59F384E731E4AA0AD3A718869D256</vt:lpwstr>
  </property>
</Properties>
</file>